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65" r:id="rId7"/>
    <p:sldId id="266" r:id="rId8"/>
    <p:sldId id="267" r:id="rId9"/>
    <p:sldId id="260" r:id="rId10"/>
    <p:sldId id="262" r:id="rId11"/>
    <p:sldId id="263" r:id="rId12"/>
    <p:sldId id="26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BB7489-0F3A-4884-B602-463E5639D240}" v="72" dt="2023-02-27T17:56:07.176"/>
    <p1510:client id="{8B342527-1276-46E9-8D7A-FC3E6941B7AF}" v="22" dt="2023-02-14T17:04:46.445"/>
    <p1510:client id="{98B0EF1F-0A48-4FAC-A135-5D242DB27259}" v="7" dt="2022-08-29T21:44:51.918"/>
    <p1510:client id="{B46DDA4C-6F97-4559-85F5-44FFB45FCD1A}" v="203" dt="2022-09-01T15:41:51.3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png"/><Relationship Id="rId3" Type="http://schemas.openxmlformats.org/officeDocument/2006/relationships/hyperlink" Target="../Voter%20Engagement%20Resources/IllinoisState.edu/vote" TargetMode="External"/><Relationship Id="rId7" Type="http://schemas.openxmlformats.org/officeDocument/2006/relationships/hyperlink" Target="https://commons.wikimedia.org/wiki/File:Yes_Check_Circle.svg" TargetMode="External"/><Relationship Id="rId12" Type="http://schemas.openxmlformats.org/officeDocument/2006/relationships/hyperlink" Target="http://commons.wikimedia.org/wiki/file:no_cross.svg" TargetMode="External"/><Relationship Id="rId17" Type="http://schemas.openxmlformats.org/officeDocument/2006/relationships/image" Target="../media/image11.png"/><Relationship Id="rId2" Type="http://schemas.openxmlformats.org/officeDocument/2006/relationships/hyperlink" Target="https://ova.elections.il.gov/RegistrationLookup.aspx" TargetMode="External"/><Relationship Id="rId16" Type="http://schemas.openxmlformats.org/officeDocument/2006/relationships/hyperlink" Target="https://commons.wikimedia.org/wiki/File:Question_Circle.svg" TargetMode="External"/><Relationship Id="rId1" Type="http://schemas.openxmlformats.org/officeDocument/2006/relationships/hyperlink" Target="http://illinoisstate.edu/vote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hyperlink" Target="https://pixabay.com/en/vote-button-election-elect-1319435/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hyperlink" Target="http://ui-cloud.com/security-token" TargetMode="External"/><Relationship Id="rId1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commons.wikimedia.org/wiki/File:Icons8_flat_alarm_clock.svg" TargetMode="External"/><Relationship Id="rId1" Type="http://schemas.openxmlformats.org/officeDocument/2006/relationships/image" Target="../media/image14.png"/><Relationship Id="rId5" Type="http://schemas.openxmlformats.org/officeDocument/2006/relationships/hyperlink" Target="http://sv.wikipedia.org/wiki/fil:mail-closed.svg" TargetMode="External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://illinoisstate.edu/vote" TargetMode="External"/><Relationship Id="rId13" Type="http://schemas.openxmlformats.org/officeDocument/2006/relationships/hyperlink" Target="../Voter%20Engagement%20Resources/IllinoisState.edu/vote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17" Type="http://schemas.openxmlformats.org/officeDocument/2006/relationships/hyperlink" Target="https://ova.elections.il.gov/RegistrationLookup.aspx" TargetMode="External"/><Relationship Id="rId2" Type="http://schemas.openxmlformats.org/officeDocument/2006/relationships/hyperlink" Target="https://pixabay.com/en/vote-button-election-elect-1319435/" TargetMode="External"/><Relationship Id="rId16" Type="http://schemas.openxmlformats.org/officeDocument/2006/relationships/image" Target="../media/image11.png"/><Relationship Id="rId1" Type="http://schemas.openxmlformats.org/officeDocument/2006/relationships/image" Target="../media/image3.png"/><Relationship Id="rId6" Type="http://schemas.openxmlformats.org/officeDocument/2006/relationships/hyperlink" Target="http://ui-cloud.com/security-token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jpeg"/><Relationship Id="rId15" Type="http://schemas.openxmlformats.org/officeDocument/2006/relationships/hyperlink" Target="https://commons.wikimedia.org/wiki/File:Question_Circle.svg" TargetMode="External"/><Relationship Id="rId10" Type="http://schemas.openxmlformats.org/officeDocument/2006/relationships/hyperlink" Target="http://commons.wikimedia.org/wiki/file:no_cross.svg" TargetMode="External"/><Relationship Id="rId4" Type="http://schemas.openxmlformats.org/officeDocument/2006/relationships/hyperlink" Target="https://commons.wikimedia.org/wiki/File:Yes_Check_Circle.svg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commons.wikimedia.org/wiki/File:Icons8_flat_alarm_clock.svg" TargetMode="External"/><Relationship Id="rId1" Type="http://schemas.openxmlformats.org/officeDocument/2006/relationships/image" Target="../media/image14.png"/><Relationship Id="rId5" Type="http://schemas.openxmlformats.org/officeDocument/2006/relationships/hyperlink" Target="http://sv.wikipedia.org/wiki/fil:mail-closed.svg" TargetMode="External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44632-A561-472F-9DE1-D054BE3DD85D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CD924109-3561-4598-A888-2642CAAFBDDA}">
      <dgm:prSet phldrT="[Text]" custT="1"/>
      <dgm:spPr/>
      <dgm:t>
        <a:bodyPr/>
        <a:lstStyle/>
        <a:p>
          <a:pPr algn="ctr"/>
          <a:r>
            <a:rPr lang="en-US" sz="4000" b="1" dirty="0">
              <a:solidFill>
                <a:srgbClr val="CE0F26"/>
              </a:solidFill>
              <a:latin typeface="Abadi" panose="020B0604020104020204" pitchFamily="34" charset="0"/>
            </a:rPr>
            <a:t>Are you registered </a:t>
          </a:r>
          <a:br>
            <a:rPr lang="en-US" sz="4000" b="1" dirty="0">
              <a:solidFill>
                <a:srgbClr val="CE0F26"/>
              </a:solidFill>
              <a:latin typeface="Abadi" panose="020B0604020104020204" pitchFamily="34" charset="0"/>
            </a:rPr>
          </a:br>
          <a:r>
            <a:rPr lang="en-US" sz="4000" b="1" dirty="0">
              <a:solidFill>
                <a:srgbClr val="CE0F26"/>
              </a:solidFill>
              <a:latin typeface="Abadi" panose="020B0604020104020204" pitchFamily="34" charset="0"/>
            </a:rPr>
            <a:t>to vote?</a:t>
          </a:r>
        </a:p>
      </dgm:t>
    </dgm:pt>
    <dgm:pt modelId="{AE67DE84-62DB-4972-82B2-6F1E4D012C06}" type="parTrans" cxnId="{79336F2A-1B86-48E5-BC61-ABFA4ED7C04A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307BB5CB-2507-4DE0-AC98-423F4C99B962}" type="sibTrans" cxnId="{79336F2A-1B86-48E5-BC61-ABFA4ED7C04A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17B10A2A-C325-4D1C-8110-439783433440}" type="asst">
      <dgm:prSet phldrT="[Text]" custT="1"/>
      <dgm:spPr/>
      <dgm:t>
        <a:bodyPr/>
        <a:lstStyle/>
        <a:p>
          <a:r>
            <a:rPr lang="en-US" sz="3600" b="1" dirty="0">
              <a:latin typeface="Abadi" panose="020B0604020104020204" pitchFamily="34" charset="0"/>
            </a:rPr>
            <a:t>Yes</a:t>
          </a:r>
        </a:p>
      </dgm:t>
    </dgm:pt>
    <dgm:pt modelId="{E0E5B5B3-FC32-47DF-B89E-41CF7E15B23A}" type="parTrans" cxnId="{52E61916-3D03-4B5B-8CEE-DD0A841A688F}">
      <dgm:prSet/>
      <dgm:spPr/>
      <dgm:t>
        <a:bodyPr/>
        <a:lstStyle/>
        <a:p>
          <a:endParaRPr lang="en-US" b="0">
            <a:latin typeface="Abadi" panose="020B0604020104020204" pitchFamily="34" charset="0"/>
          </a:endParaRPr>
        </a:p>
      </dgm:t>
    </dgm:pt>
    <dgm:pt modelId="{E28A8F41-17AA-4850-838B-7F0CB23998F3}" type="sibTrans" cxnId="{52E61916-3D03-4B5B-8CEE-DD0A841A688F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8A432F5A-D6DE-4C61-8DFC-50BB8E7D0778}" type="asst">
      <dgm:prSet phldrT="[Text]" custT="1"/>
      <dgm:spPr>
        <a:noFill/>
        <a:ln>
          <a:noFill/>
        </a:ln>
        <a:effectLst/>
      </dgm:spPr>
      <dgm:t>
        <a:bodyPr spcFirstLastPara="0" vert="horz" wrap="square" lIns="137160" tIns="137160" rIns="137160" bIns="137160" numCol="1" spcCol="1270" anchor="ctr" anchorCtr="0"/>
        <a:lstStyle/>
        <a:p>
          <a:r>
            <a:rPr lang="en-US" sz="36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+mn-ea"/>
              <a:cs typeface="+mn-cs"/>
            </a:rPr>
            <a:t>No</a:t>
          </a:r>
        </a:p>
      </dgm:t>
    </dgm:pt>
    <dgm:pt modelId="{AD0E02E6-0855-4748-A20F-5C2075C7DBB1}" type="parTrans" cxnId="{96911DD0-F685-4248-9823-D10E43374216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0A77912C-F061-472B-840E-3A01559C6CAC}" type="sibTrans" cxnId="{96911DD0-F685-4248-9823-D10E43374216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B4684FE2-29FA-406B-A435-3EBC844D2D5F}" type="asst">
      <dgm:prSet phldrT="[Text]" custT="1"/>
      <dgm:spPr/>
      <dgm:t>
        <a:bodyPr/>
        <a:lstStyle/>
        <a:p>
          <a:r>
            <a:rPr lang="en-US" sz="36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+mn-ea"/>
              <a:cs typeface="+mn-cs"/>
            </a:rPr>
            <a:t>I don’t know</a:t>
          </a:r>
          <a:endParaRPr lang="en-US" sz="1300" kern="1200">
            <a:latin typeface="Abadi" panose="020B0604020104020204" pitchFamily="34" charset="0"/>
          </a:endParaRPr>
        </a:p>
      </dgm:t>
    </dgm:pt>
    <dgm:pt modelId="{EA8B1678-3DAE-4D42-A3B4-3627A8013AF0}" type="parTrans" cxnId="{05BCA6F3-F407-4B76-835B-BBCD1ACC38CD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3E8F45C2-9B96-40A7-B5F5-1D4BC8D14765}" type="sibTrans" cxnId="{05BCA6F3-F407-4B76-835B-BBCD1ACC38CD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559CC2A5-9417-4BE3-A749-82DF52FDD654}" type="asst">
      <dgm:prSet phldrT="[Text]" custT="1"/>
      <dgm:spPr/>
      <dgm:t>
        <a:bodyPr/>
        <a:lstStyle/>
        <a:p>
          <a:r>
            <a:rPr lang="en-US" sz="1600" b="1" dirty="0">
              <a:latin typeface="Abadi" panose="020B0604020104020204" pitchFamily="34" charset="0"/>
            </a:rPr>
            <a:t>Have you moved since you last registered or voted?</a:t>
          </a:r>
        </a:p>
      </dgm:t>
    </dgm:pt>
    <dgm:pt modelId="{758F6C2E-DB22-4278-B34A-573B7824E004}" type="parTrans" cxnId="{5B731C02-CA77-4CAF-B27B-F68F84BF9E46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EDDB86A2-0235-422A-B1CE-C65D218D66B8}" type="sibTrans" cxnId="{5B731C02-CA77-4CAF-B27B-F68F84BF9E46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5EB8D501-37C9-4210-A32D-A1540EEED365}" type="asst">
      <dgm:prSet phldrT="[Text]" custT="1"/>
      <dgm:spPr/>
      <dgm:t>
        <a:bodyPr/>
        <a:lstStyle/>
        <a:p>
          <a:r>
            <a:rPr lang="en-US" sz="3200" b="1" dirty="0">
              <a:latin typeface="Abadi" panose="020B0604020104020204" pitchFamily="34" charset="0"/>
            </a:rPr>
            <a:t>Yes</a:t>
          </a:r>
        </a:p>
      </dgm:t>
    </dgm:pt>
    <dgm:pt modelId="{D4D94A20-2E6D-431F-8FAB-200C4470D05B}" type="parTrans" cxnId="{82D2AC90-6481-48B5-8B8D-693788C2EC94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C3F40FC8-C67B-40B1-BB7D-9DA6E8A1B190}" type="sibTrans" cxnId="{82D2AC90-6481-48B5-8B8D-693788C2EC94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FD706701-E679-46A7-A2A0-9CDAF1F1457E}" type="asst">
      <dgm:prSet phldrT="[Text]" custT="1"/>
      <dgm:spPr/>
      <dgm:t>
        <a:bodyPr/>
        <a:lstStyle/>
        <a:p>
          <a:r>
            <a:rPr lang="en-US" sz="1600" b="1">
              <a:latin typeface="Abadi" panose="020B0604020104020204" pitchFamily="34" charset="0"/>
            </a:rPr>
            <a:t>You need to change your address of record. Visit </a:t>
          </a:r>
          <a:r>
            <a:rPr lang="en-US" sz="1600" b="1">
              <a:latin typeface="Abadi" panose="020B0604020104020204" pitchFamily="34" charset="0"/>
              <a:hlinkClick xmlns:r="http://schemas.openxmlformats.org/officeDocument/2006/relationships" r:id="rId1"/>
            </a:rPr>
            <a:t>IllinoisState.edu/vote</a:t>
          </a:r>
          <a:r>
            <a:rPr lang="en-US" sz="1600" b="1">
              <a:latin typeface="Abadi" panose="020B0604020104020204" pitchFamily="34" charset="0"/>
            </a:rPr>
            <a:t> to learn how!</a:t>
          </a:r>
        </a:p>
      </dgm:t>
    </dgm:pt>
    <dgm:pt modelId="{BC7792AA-E07A-4E55-9ADB-D0C536836E00}" type="parTrans" cxnId="{C1EFCD13-15B1-4685-A3FA-B98078864401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F7ABF824-A2F3-4357-A945-2DD013D9C11C}" type="sibTrans" cxnId="{C1EFCD13-15B1-4685-A3FA-B98078864401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0CDF2D1E-FE67-4C04-8334-32E6AB9470E1}" type="asst">
      <dgm:prSet phldrT="[Text]" custT="1"/>
      <dgm:spPr/>
      <dgm:t>
        <a:bodyPr/>
        <a:lstStyle/>
        <a:p>
          <a:r>
            <a:rPr lang="en-US" sz="32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+mn-ea"/>
              <a:cs typeface="+mn-cs"/>
            </a:rPr>
            <a:t>No</a:t>
          </a:r>
        </a:p>
      </dgm:t>
    </dgm:pt>
    <dgm:pt modelId="{7B6B4846-8E5A-4B37-A5F8-9AABA7AF51E4}" type="parTrans" cxnId="{2CF78C33-4062-410B-8732-809CBC325B09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A1172969-C684-4663-9CF2-5673A6BBCC85}" type="sibTrans" cxnId="{2CF78C33-4062-410B-8732-809CBC325B09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AE7F6EE7-9795-4045-AB74-47A180CC383C}" type="asst">
      <dgm:prSet phldrT="[Text]" custT="1"/>
      <dgm:spPr/>
      <dgm:t>
        <a:bodyPr/>
        <a:lstStyle/>
        <a:p>
          <a:r>
            <a:rPr lang="en-US" sz="1600" b="1" dirty="0">
              <a:latin typeface="Abadi" panose="020B0604020104020204" pitchFamily="34" charset="0"/>
            </a:rPr>
            <a:t>Awesome! You are all set.</a:t>
          </a:r>
        </a:p>
      </dgm:t>
    </dgm:pt>
    <dgm:pt modelId="{0F534910-D713-46B3-9EB0-B31CA08CB058}" type="parTrans" cxnId="{30A8F10B-8D56-4782-A418-B445F7B76BBD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C6D07955-6253-4C60-B3C4-0F73355D0A9B}" type="sibTrans" cxnId="{30A8F10B-8D56-4782-A418-B445F7B76BBD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843D098B-4858-4BDF-98E5-73960D9506D0}" type="asst">
      <dgm:prSet phldrT="[Text]" custT="1"/>
      <dgm:spPr/>
      <dgm:t>
        <a:bodyPr/>
        <a:lstStyle/>
        <a:p>
          <a:r>
            <a:rPr lang="en-US" sz="1600" b="1">
              <a:latin typeface="Abadi" panose="020B0604020104020204" pitchFamily="34" charset="0"/>
            </a:rPr>
            <a:t>Use the </a:t>
          </a:r>
          <a:r>
            <a:rPr lang="en-US" sz="1600" b="1">
              <a:latin typeface="Abadi" panose="020B0604020104020204" pitchFamily="34" charset="0"/>
              <a:hlinkClick xmlns:r="http://schemas.openxmlformats.org/officeDocument/2006/relationships" r:id="rId2"/>
            </a:rPr>
            <a:t>Illinois Registration Lookup</a:t>
          </a:r>
          <a:r>
            <a:rPr lang="en-US" sz="1600" b="1">
              <a:latin typeface="Abadi" panose="020B0604020104020204" pitchFamily="34" charset="0"/>
            </a:rPr>
            <a:t> to check.</a:t>
          </a:r>
        </a:p>
      </dgm:t>
    </dgm:pt>
    <dgm:pt modelId="{8104C1C7-32CA-4E65-BEA5-334019936BB9}" type="parTrans" cxnId="{45DC36EA-773C-436F-935A-AAE3E61F9546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7607BA19-CBFB-4168-B061-50C00BAC46ED}" type="sibTrans" cxnId="{45DC36EA-773C-436F-935A-AAE3E61F9546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38277CB8-4E7C-4A5E-9190-F9F6CF54BCD4}" type="asst">
      <dgm:prSet phldrT="[Text]" custT="1"/>
      <dgm:spPr>
        <a:noFill/>
        <a:ln>
          <a:noFill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r>
            <a:rPr lang="en-US" sz="1600" b="1" kern="1200" dirty="0">
              <a:latin typeface="Abadi" panose="020B0604020104020204" pitchFamily="34" charset="0"/>
            </a:rPr>
            <a:t>To learn how to register, visit </a:t>
          </a:r>
          <a:r>
            <a:rPr lang="en-US" sz="1600" b="1" kern="1200" dirty="0">
              <a:latin typeface="Abadi" panose="020B0604020104020204" pitchFamily="34" charset="0"/>
              <a:hlinkClick xmlns:r="http://schemas.openxmlformats.org/officeDocument/2006/relationships" r:id="rId3" action="ppaction://hlinkfile"/>
            </a:rPr>
            <a:t>IllinoisState.edu/vote</a:t>
          </a:r>
          <a:r>
            <a:rPr lang="en-US" sz="1600" b="1" kern="1200" dirty="0">
              <a:latin typeface="Abadi" panose="020B0604020104020204" pitchFamily="34" charset="0"/>
            </a:rPr>
            <a:t>!</a:t>
          </a:r>
        </a:p>
      </dgm:t>
    </dgm:pt>
    <dgm:pt modelId="{C3DA63D7-4CC1-4427-A887-E3CE5A284906}" type="parTrans" cxnId="{758FF081-42A3-4521-8F92-91FD0A658C45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2C3AFDDA-1C76-4D0D-B535-4B54D1DDE702}" type="sibTrans" cxnId="{758FF081-42A3-4521-8F92-91FD0A658C45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C9A3D441-A811-4975-88F8-A9F51ED23889}" type="pres">
      <dgm:prSet presAssocID="{34B44632-A561-472F-9DE1-D054BE3DD85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4FA4D91-E847-4801-8C6F-4A0DD6DF36DD}" type="pres">
      <dgm:prSet presAssocID="{CD924109-3561-4598-A888-2642CAAFBDDA}" presName="hierRoot1" presStyleCnt="0"/>
      <dgm:spPr/>
    </dgm:pt>
    <dgm:pt modelId="{3020C38C-57CD-4E1C-827E-19A39179D089}" type="pres">
      <dgm:prSet presAssocID="{CD924109-3561-4598-A888-2642CAAFBDDA}" presName="composite" presStyleCnt="0"/>
      <dgm:spPr/>
    </dgm:pt>
    <dgm:pt modelId="{5D317AB6-E761-4074-8510-757575D6898C}" type="pres">
      <dgm:prSet presAssocID="{CD924109-3561-4598-A888-2642CAAFBDDA}" presName="image" presStyleLbl="node0" presStyleIdx="0" presStyleCnt="1" custLinFactNeighborX="379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1000" r="-1000"/>
          </a:stretch>
        </a:blipFill>
      </dgm:spPr>
    </dgm:pt>
    <dgm:pt modelId="{AC2D2D95-FAB6-4E54-B798-4BFA489FD5C1}" type="pres">
      <dgm:prSet presAssocID="{CD924109-3561-4598-A888-2642CAAFBDDA}" presName="text" presStyleLbl="revTx" presStyleIdx="0" presStyleCnt="11" custScaleX="293537" custLinFactX="-100000" custLinFactNeighborX="-131496" custLinFactNeighborY="2369">
        <dgm:presLayoutVars>
          <dgm:chPref val="3"/>
        </dgm:presLayoutVars>
      </dgm:prSet>
      <dgm:spPr/>
    </dgm:pt>
    <dgm:pt modelId="{861BEF16-609E-4963-B4E3-77F300F82F81}" type="pres">
      <dgm:prSet presAssocID="{CD924109-3561-4598-A888-2642CAAFBDDA}" presName="hierChild2" presStyleCnt="0"/>
      <dgm:spPr/>
    </dgm:pt>
    <dgm:pt modelId="{3525EA30-24DE-4784-893C-704874BD8B8F}" type="pres">
      <dgm:prSet presAssocID="{E0E5B5B3-FC32-47DF-B89E-41CF7E15B23A}" presName="Name10" presStyleLbl="parChTrans1D2" presStyleIdx="0" presStyleCnt="3"/>
      <dgm:spPr/>
    </dgm:pt>
    <dgm:pt modelId="{6CA8853E-F461-4B42-A65F-48F95D1C7D2F}" type="pres">
      <dgm:prSet presAssocID="{17B10A2A-C325-4D1C-8110-439783433440}" presName="hierRoot2" presStyleCnt="0"/>
      <dgm:spPr/>
    </dgm:pt>
    <dgm:pt modelId="{7C45BF3F-8572-4D26-AA48-0551F4EA16B3}" type="pres">
      <dgm:prSet presAssocID="{17B10A2A-C325-4D1C-8110-439783433440}" presName="composite2" presStyleCnt="0"/>
      <dgm:spPr/>
    </dgm:pt>
    <dgm:pt modelId="{8D9301F7-0A80-4462-BED6-E8D0F70CFBDA}" type="pres">
      <dgm:prSet presAssocID="{17B10A2A-C325-4D1C-8110-439783433440}" presName="image2" presStyleLbl="asst1" presStyleIdx="0" presStyleCnt="10" custLinFactNeighborX="-14814" custLinFactNeighborY="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/>
          </a:stretch>
        </a:blipFill>
      </dgm:spPr>
    </dgm:pt>
    <dgm:pt modelId="{E2FE6FCA-700B-4914-AAA7-07A0CE13C953}" type="pres">
      <dgm:prSet presAssocID="{17B10A2A-C325-4D1C-8110-439783433440}" presName="text2" presStyleLbl="revTx" presStyleIdx="1" presStyleCnt="11" custLinFactNeighborX="-7506" custLinFactNeighborY="1">
        <dgm:presLayoutVars>
          <dgm:chPref val="3"/>
        </dgm:presLayoutVars>
      </dgm:prSet>
      <dgm:spPr/>
    </dgm:pt>
    <dgm:pt modelId="{59C7FA31-902F-470A-86AD-A94E8BA3EFF1}" type="pres">
      <dgm:prSet presAssocID="{17B10A2A-C325-4D1C-8110-439783433440}" presName="hierChild3" presStyleCnt="0"/>
      <dgm:spPr/>
    </dgm:pt>
    <dgm:pt modelId="{10716A7A-0160-49AF-AA64-A64D6D5E3EF9}" type="pres">
      <dgm:prSet presAssocID="{758F6C2E-DB22-4278-B34A-573B7824E004}" presName="Name17" presStyleLbl="parChTrans1D3" presStyleIdx="0" presStyleCnt="3"/>
      <dgm:spPr/>
    </dgm:pt>
    <dgm:pt modelId="{DDD57E48-DCED-4D89-82BD-7B54400613FB}" type="pres">
      <dgm:prSet presAssocID="{559CC2A5-9417-4BE3-A749-82DF52FDD654}" presName="hierRoot3" presStyleCnt="0"/>
      <dgm:spPr/>
    </dgm:pt>
    <dgm:pt modelId="{B77531D7-D497-4E53-BDD5-86A387784EC3}" type="pres">
      <dgm:prSet presAssocID="{559CC2A5-9417-4BE3-A749-82DF52FDD654}" presName="composite3" presStyleCnt="0"/>
      <dgm:spPr/>
    </dgm:pt>
    <dgm:pt modelId="{273FB0C6-D352-43A3-BC36-6FCF85B1FBBB}" type="pres">
      <dgm:prSet presAssocID="{559CC2A5-9417-4BE3-A749-82DF52FDD654}" presName="image3" presStyleLbl="asst1" presStyleIdx="1" presStyleCnt="10" custLinFactNeighborX="-11240" custLinFactNeighborY="-125"/>
      <dgm:spPr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 l="-667" t="-125" r="-11333" b="125"/>
          </a:stretch>
        </a:blipFill>
      </dgm:spPr>
    </dgm:pt>
    <dgm:pt modelId="{C0CD40A9-4C7E-4E85-BFF5-3CDB48562965}" type="pres">
      <dgm:prSet presAssocID="{559CC2A5-9417-4BE3-A749-82DF52FDD654}" presName="text3" presStyleLbl="revTx" presStyleIdx="2" presStyleCnt="11" custScaleX="109967" custLinFactNeighborX="1" custLinFactNeighborY="125">
        <dgm:presLayoutVars>
          <dgm:chPref val="3"/>
        </dgm:presLayoutVars>
      </dgm:prSet>
      <dgm:spPr/>
    </dgm:pt>
    <dgm:pt modelId="{A1163B22-5CC8-4650-A804-4297A04A91FA}" type="pres">
      <dgm:prSet presAssocID="{559CC2A5-9417-4BE3-A749-82DF52FDD654}" presName="hierChild4" presStyleCnt="0"/>
      <dgm:spPr/>
    </dgm:pt>
    <dgm:pt modelId="{16091246-33EF-4416-B2EC-768AA6E8C3D6}" type="pres">
      <dgm:prSet presAssocID="{D4D94A20-2E6D-431F-8FAB-200C4470D05B}" presName="Name23" presStyleLbl="parChTrans1D4" presStyleIdx="0" presStyleCnt="4"/>
      <dgm:spPr/>
    </dgm:pt>
    <dgm:pt modelId="{E55EF53E-2FA8-453D-9946-20EC4A681564}" type="pres">
      <dgm:prSet presAssocID="{5EB8D501-37C9-4210-A32D-A1540EEED365}" presName="hierRoot4" presStyleCnt="0"/>
      <dgm:spPr/>
    </dgm:pt>
    <dgm:pt modelId="{B665A673-BA82-4044-93E8-ACF0B8AD43BB}" type="pres">
      <dgm:prSet presAssocID="{5EB8D501-37C9-4210-A32D-A1540EEED365}" presName="composite4" presStyleCnt="0"/>
      <dgm:spPr/>
    </dgm:pt>
    <dgm:pt modelId="{1F6600B6-61E0-41C7-8094-7A8CCEBC210F}" type="pres">
      <dgm:prSet presAssocID="{5EB8D501-37C9-4210-A32D-A1540EEED365}" presName="image4" presStyleLbl="asst1" presStyleIdx="2" presStyleCnt="10" custLinFactNeighborX="-1008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/>
          </a:stretch>
        </a:blipFill>
      </dgm:spPr>
    </dgm:pt>
    <dgm:pt modelId="{5C3A351F-6F4C-49B3-BA57-6F0CF76B0E11}" type="pres">
      <dgm:prSet presAssocID="{5EB8D501-37C9-4210-A32D-A1540EEED365}" presName="text4" presStyleLbl="revTx" presStyleIdx="3" presStyleCnt="11">
        <dgm:presLayoutVars>
          <dgm:chPref val="3"/>
        </dgm:presLayoutVars>
      </dgm:prSet>
      <dgm:spPr/>
    </dgm:pt>
    <dgm:pt modelId="{705A99D9-3312-490B-AB54-FB5CC7E3485F}" type="pres">
      <dgm:prSet presAssocID="{5EB8D501-37C9-4210-A32D-A1540EEED365}" presName="hierChild5" presStyleCnt="0"/>
      <dgm:spPr/>
    </dgm:pt>
    <dgm:pt modelId="{933A629B-A178-4518-9206-53655FA51D3B}" type="pres">
      <dgm:prSet presAssocID="{BC7792AA-E07A-4E55-9ADB-D0C536836E00}" presName="Name23" presStyleLbl="parChTrans1D4" presStyleIdx="1" presStyleCnt="4"/>
      <dgm:spPr/>
    </dgm:pt>
    <dgm:pt modelId="{EB31017D-17E4-4803-9E14-DEDB68B28B5A}" type="pres">
      <dgm:prSet presAssocID="{FD706701-E679-46A7-A2A0-9CDAF1F1457E}" presName="hierRoot4" presStyleCnt="0"/>
      <dgm:spPr/>
    </dgm:pt>
    <dgm:pt modelId="{D6E4449A-4109-4808-858E-00CD05D1BADD}" type="pres">
      <dgm:prSet presAssocID="{FD706701-E679-46A7-A2A0-9CDAF1F1457E}" presName="composite4" presStyleCnt="0"/>
      <dgm:spPr/>
    </dgm:pt>
    <dgm:pt modelId="{71BE6A3E-F99A-4602-A931-2BE166F68876}" type="pres">
      <dgm:prSet presAssocID="{FD706701-E679-46A7-A2A0-9CDAF1F1457E}" presName="image4" presStyleLbl="asst1" presStyleIdx="3" presStyleCnt="10"/>
      <dgm:spPr>
        <a:blipFill dpi="0" rotWithShape="1">
          <a:blip xmlns:r="http://schemas.openxmlformats.org/officeDocument/2006/relationships" r:embed="rId10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 l="355" r="-12355"/>
          </a:stretch>
        </a:blipFill>
      </dgm:spPr>
    </dgm:pt>
    <dgm:pt modelId="{92711CBE-3CB3-4BF5-8749-F86282A9C1F9}" type="pres">
      <dgm:prSet presAssocID="{FD706701-E679-46A7-A2A0-9CDAF1F1457E}" presName="text4" presStyleLbl="revTx" presStyleIdx="4" presStyleCnt="11" custScaleX="126145" custLinFactNeighborX="11851" custLinFactNeighborY="2370">
        <dgm:presLayoutVars>
          <dgm:chPref val="3"/>
        </dgm:presLayoutVars>
      </dgm:prSet>
      <dgm:spPr/>
    </dgm:pt>
    <dgm:pt modelId="{4E4A599F-16EF-4FAB-B683-80BCB11DB453}" type="pres">
      <dgm:prSet presAssocID="{FD706701-E679-46A7-A2A0-9CDAF1F1457E}" presName="hierChild5" presStyleCnt="0"/>
      <dgm:spPr/>
    </dgm:pt>
    <dgm:pt modelId="{A9456AB7-B8C1-471F-B9F7-80B5AC9302DD}" type="pres">
      <dgm:prSet presAssocID="{7B6B4846-8E5A-4B37-A5F8-9AABA7AF51E4}" presName="Name23" presStyleLbl="parChTrans1D4" presStyleIdx="2" presStyleCnt="4"/>
      <dgm:spPr/>
    </dgm:pt>
    <dgm:pt modelId="{54FC2986-E328-47BD-A7F0-B0BF8BD1B941}" type="pres">
      <dgm:prSet presAssocID="{0CDF2D1E-FE67-4C04-8334-32E6AB9470E1}" presName="hierRoot4" presStyleCnt="0"/>
      <dgm:spPr/>
    </dgm:pt>
    <dgm:pt modelId="{B44A847C-AA55-4D06-AD04-8ACAE34A54EC}" type="pres">
      <dgm:prSet presAssocID="{0CDF2D1E-FE67-4C04-8334-32E6AB9470E1}" presName="composite4" presStyleCnt="0"/>
      <dgm:spPr/>
    </dgm:pt>
    <dgm:pt modelId="{F9ED11FF-9810-4E2B-BEAD-5CC4ADAF7A83}" type="pres">
      <dgm:prSet presAssocID="{0CDF2D1E-FE67-4C04-8334-32E6AB9470E1}" presName="image4" presStyleLbl="asst1" presStyleIdx="4" presStyleCnt="10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/>
          </a:stretch>
        </a:blipFill>
      </dgm:spPr>
    </dgm:pt>
    <dgm:pt modelId="{DD915EE7-D011-40B2-9938-58F65BC5C120}" type="pres">
      <dgm:prSet presAssocID="{0CDF2D1E-FE67-4C04-8334-32E6AB9470E1}" presName="text4" presStyleLbl="revTx" presStyleIdx="5" presStyleCnt="11">
        <dgm:presLayoutVars>
          <dgm:chPref val="3"/>
        </dgm:presLayoutVars>
      </dgm:prSet>
      <dgm:spPr/>
    </dgm:pt>
    <dgm:pt modelId="{9F909CCE-0C30-4471-9187-9C92BE742ECA}" type="pres">
      <dgm:prSet presAssocID="{0CDF2D1E-FE67-4C04-8334-32E6AB9470E1}" presName="hierChild5" presStyleCnt="0"/>
      <dgm:spPr/>
    </dgm:pt>
    <dgm:pt modelId="{22B37BA4-D57A-4A46-ACDB-DC3ACF1A25B2}" type="pres">
      <dgm:prSet presAssocID="{0F534910-D713-46B3-9EB0-B31CA08CB058}" presName="Name23" presStyleLbl="parChTrans1D4" presStyleIdx="3" presStyleCnt="4"/>
      <dgm:spPr/>
    </dgm:pt>
    <dgm:pt modelId="{7401928F-640A-42EC-9F9C-C9AC82BCB36C}" type="pres">
      <dgm:prSet presAssocID="{AE7F6EE7-9795-4045-AB74-47A180CC383C}" presName="hierRoot4" presStyleCnt="0"/>
      <dgm:spPr/>
    </dgm:pt>
    <dgm:pt modelId="{FC03D9C2-93DA-4086-832E-845997658001}" type="pres">
      <dgm:prSet presAssocID="{AE7F6EE7-9795-4045-AB74-47A180CC383C}" presName="composite4" presStyleCnt="0"/>
      <dgm:spPr/>
    </dgm:pt>
    <dgm:pt modelId="{9C289D2E-18E1-4A0C-82AE-352F79059D20}" type="pres">
      <dgm:prSet presAssocID="{AE7F6EE7-9795-4045-AB74-47A180CC383C}" presName="image4" presStyleLbl="asst1" presStyleIdx="5" presStyleCnt="10"/>
      <dgm:spPr>
        <a:blipFill dpi="0" rotWithShape="1"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775" t="-20160" r="-15775" b="-2620"/>
          </a:stretch>
        </a:blipFill>
      </dgm:spPr>
    </dgm:pt>
    <dgm:pt modelId="{92C96293-A2ED-489A-8B13-1A42F5F37079}" type="pres">
      <dgm:prSet presAssocID="{AE7F6EE7-9795-4045-AB74-47A180CC383C}" presName="text4" presStyleLbl="revTx" presStyleIdx="6" presStyleCnt="11">
        <dgm:presLayoutVars>
          <dgm:chPref val="3"/>
        </dgm:presLayoutVars>
      </dgm:prSet>
      <dgm:spPr/>
    </dgm:pt>
    <dgm:pt modelId="{975043A8-561A-4890-8FF7-649B4BC828AC}" type="pres">
      <dgm:prSet presAssocID="{AE7F6EE7-9795-4045-AB74-47A180CC383C}" presName="hierChild5" presStyleCnt="0"/>
      <dgm:spPr/>
    </dgm:pt>
    <dgm:pt modelId="{AE51CF45-BCF2-4785-9EA5-C5645057EC8C}" type="pres">
      <dgm:prSet presAssocID="{AD0E02E6-0855-4748-A20F-5C2075C7DBB1}" presName="Name10" presStyleLbl="parChTrans1D2" presStyleIdx="1" presStyleCnt="3"/>
      <dgm:spPr/>
    </dgm:pt>
    <dgm:pt modelId="{D81448F1-DE7F-4767-981D-2EBB9492893F}" type="pres">
      <dgm:prSet presAssocID="{8A432F5A-D6DE-4C61-8DFC-50BB8E7D0778}" presName="hierRoot2" presStyleCnt="0"/>
      <dgm:spPr/>
    </dgm:pt>
    <dgm:pt modelId="{CDCC5B4E-CCC3-4140-B03A-BAADC54CEC19}" type="pres">
      <dgm:prSet presAssocID="{8A432F5A-D6DE-4C61-8DFC-50BB8E7D0778}" presName="composite2" presStyleCnt="0"/>
      <dgm:spPr/>
    </dgm:pt>
    <dgm:pt modelId="{9A4E0AA6-620A-47DF-954B-D6E8BD8C1177}" type="pres">
      <dgm:prSet presAssocID="{8A432F5A-D6DE-4C61-8DFC-50BB8E7D0778}" presName="image2" presStyleLbl="asst1" presStyleIdx="6" presStyleCnt="10" custLinFactNeighborX="-13524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/>
          </a:stretch>
        </a:blipFill>
      </dgm:spPr>
    </dgm:pt>
    <dgm:pt modelId="{B4983635-F520-43D5-ABBD-A83A93727404}" type="pres">
      <dgm:prSet presAssocID="{8A432F5A-D6DE-4C61-8DFC-50BB8E7D0778}" presName="text2" presStyleLbl="revTx" presStyleIdx="7" presStyleCnt="11">
        <dgm:presLayoutVars>
          <dgm:chPref val="3"/>
        </dgm:presLayoutVars>
      </dgm:prSet>
      <dgm:spPr>
        <a:xfrm>
          <a:off x="5649083" y="1434959"/>
          <a:ext cx="1563963" cy="1042642"/>
        </a:xfrm>
        <a:prstGeom prst="rect">
          <a:avLst/>
        </a:prstGeom>
      </dgm:spPr>
    </dgm:pt>
    <dgm:pt modelId="{38F43603-0B95-41B3-A2E4-8ADF4E9F6AE3}" type="pres">
      <dgm:prSet presAssocID="{8A432F5A-D6DE-4C61-8DFC-50BB8E7D0778}" presName="hierChild3" presStyleCnt="0"/>
      <dgm:spPr/>
    </dgm:pt>
    <dgm:pt modelId="{9096A4F6-6BCC-43E6-BBA2-7B48B9A4C35D}" type="pres">
      <dgm:prSet presAssocID="{C3DA63D7-4CC1-4427-A887-E3CE5A284906}" presName="Name17" presStyleLbl="parChTrans1D3" presStyleIdx="1" presStyleCnt="3"/>
      <dgm:spPr/>
    </dgm:pt>
    <dgm:pt modelId="{B38D5ABD-6BF1-430F-925F-BB6B0602A158}" type="pres">
      <dgm:prSet presAssocID="{38277CB8-4E7C-4A5E-9190-F9F6CF54BCD4}" presName="hierRoot3" presStyleCnt="0"/>
      <dgm:spPr/>
    </dgm:pt>
    <dgm:pt modelId="{DA850A81-BA34-4A5C-BD61-83F3E1A9A78E}" type="pres">
      <dgm:prSet presAssocID="{38277CB8-4E7C-4A5E-9190-F9F6CF54BCD4}" presName="composite3" presStyleCnt="0"/>
      <dgm:spPr/>
    </dgm:pt>
    <dgm:pt modelId="{DFF8DE25-5154-4712-A305-EDE2346D8B2C}" type="pres">
      <dgm:prSet presAssocID="{38277CB8-4E7C-4A5E-9190-F9F6CF54BCD4}" presName="image3" presStyleLbl="asst1" presStyleIdx="7" presStyleCnt="10" custLinFactNeighborX="-2372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69B5113-0C10-428E-BE56-C0431B281B49}" type="pres">
      <dgm:prSet presAssocID="{38277CB8-4E7C-4A5E-9190-F9F6CF54BCD4}" presName="text3" presStyleLbl="revTx" presStyleIdx="8" presStyleCnt="11" custScaleX="130079" custLinFactNeighborX="13432" custLinFactNeighborY="125">
        <dgm:presLayoutVars>
          <dgm:chPref val="3"/>
        </dgm:presLayoutVars>
      </dgm:prSet>
      <dgm:spPr>
        <a:xfrm>
          <a:off x="5668568" y="2806034"/>
          <a:ext cx="1563963" cy="1042642"/>
        </a:xfrm>
        <a:prstGeom prst="rect">
          <a:avLst/>
        </a:prstGeom>
      </dgm:spPr>
    </dgm:pt>
    <dgm:pt modelId="{9DCE94FA-AFFE-42CE-A42F-EDDDE2C8B1A6}" type="pres">
      <dgm:prSet presAssocID="{38277CB8-4E7C-4A5E-9190-F9F6CF54BCD4}" presName="hierChild4" presStyleCnt="0"/>
      <dgm:spPr/>
    </dgm:pt>
    <dgm:pt modelId="{858C5A02-5D0D-4854-92CE-4E373DB2F727}" type="pres">
      <dgm:prSet presAssocID="{EA8B1678-3DAE-4D42-A3B4-3627A8013AF0}" presName="Name10" presStyleLbl="parChTrans1D2" presStyleIdx="2" presStyleCnt="3"/>
      <dgm:spPr/>
    </dgm:pt>
    <dgm:pt modelId="{3328E396-0339-4FCC-BF36-976C06A11143}" type="pres">
      <dgm:prSet presAssocID="{B4684FE2-29FA-406B-A435-3EBC844D2D5F}" presName="hierRoot2" presStyleCnt="0"/>
      <dgm:spPr/>
    </dgm:pt>
    <dgm:pt modelId="{278F3658-EFFE-46A9-A596-45B79D7A1322}" type="pres">
      <dgm:prSet presAssocID="{B4684FE2-29FA-406B-A435-3EBC844D2D5F}" presName="composite2" presStyleCnt="0"/>
      <dgm:spPr/>
    </dgm:pt>
    <dgm:pt modelId="{9EE40486-A27F-4768-94B4-EBDB09DC48FC}" type="pres">
      <dgm:prSet presAssocID="{B4684FE2-29FA-406B-A435-3EBC844D2D5F}" presName="image2" presStyleLbl="asst1" presStyleIdx="8" presStyleCnt="10"/>
      <dgm:spPr>
        <a:blipFill>
          <a:blip xmlns:r="http://schemas.openxmlformats.org/officeDocument/2006/relationships"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/>
          <a:stretch>
            <a:fillRect/>
          </a:stretch>
        </a:blipFill>
      </dgm:spPr>
    </dgm:pt>
    <dgm:pt modelId="{4240C5DF-1C59-4E85-893A-82E4432045B7}" type="pres">
      <dgm:prSet presAssocID="{B4684FE2-29FA-406B-A435-3EBC844D2D5F}" presName="text2" presStyleLbl="revTx" presStyleIdx="9" presStyleCnt="11">
        <dgm:presLayoutVars>
          <dgm:chPref val="3"/>
        </dgm:presLayoutVars>
      </dgm:prSet>
      <dgm:spPr/>
    </dgm:pt>
    <dgm:pt modelId="{B50EFF91-0AE0-48DD-B99E-CDA09AE7A5C4}" type="pres">
      <dgm:prSet presAssocID="{B4684FE2-29FA-406B-A435-3EBC844D2D5F}" presName="hierChild3" presStyleCnt="0"/>
      <dgm:spPr/>
    </dgm:pt>
    <dgm:pt modelId="{D1C0C9A9-A79D-4031-8E5D-43C6CFDB5A45}" type="pres">
      <dgm:prSet presAssocID="{8104C1C7-32CA-4E65-BEA5-334019936BB9}" presName="Name17" presStyleLbl="parChTrans1D3" presStyleIdx="2" presStyleCnt="3"/>
      <dgm:spPr/>
    </dgm:pt>
    <dgm:pt modelId="{A8FE2B41-34EE-4ECA-AD48-166DDA7CBEF2}" type="pres">
      <dgm:prSet presAssocID="{843D098B-4858-4BDF-98E5-73960D9506D0}" presName="hierRoot3" presStyleCnt="0"/>
      <dgm:spPr/>
    </dgm:pt>
    <dgm:pt modelId="{19AFC8CB-8811-4552-8B5F-7A96DAB8D098}" type="pres">
      <dgm:prSet presAssocID="{843D098B-4858-4BDF-98E5-73960D9506D0}" presName="composite3" presStyleCnt="0"/>
      <dgm:spPr/>
    </dgm:pt>
    <dgm:pt modelId="{E1787643-737E-4027-AF42-FEE42F27B728}" type="pres">
      <dgm:prSet presAssocID="{843D098B-4858-4BDF-98E5-73960D9506D0}" presName="image3" presStyleLbl="asst1" presStyleIdx="9" presStyleCnt="10"/>
      <dgm:spPr>
        <a:blipFill dpi="0" rotWithShape="1"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390" t="-15775" r="-11390" b="-15775"/>
          </a:stretch>
        </a:blipFill>
      </dgm:spPr>
    </dgm:pt>
    <dgm:pt modelId="{FE8BB81A-4E76-4837-96B2-1A6954FC830E}" type="pres">
      <dgm:prSet presAssocID="{843D098B-4858-4BDF-98E5-73960D9506D0}" presName="text3" presStyleLbl="revTx" presStyleIdx="10" presStyleCnt="11">
        <dgm:presLayoutVars>
          <dgm:chPref val="3"/>
        </dgm:presLayoutVars>
      </dgm:prSet>
      <dgm:spPr/>
    </dgm:pt>
    <dgm:pt modelId="{28E538A6-DBF7-4F80-9820-CE72DC8B5D0F}" type="pres">
      <dgm:prSet presAssocID="{843D098B-4858-4BDF-98E5-73960D9506D0}" presName="hierChild4" presStyleCnt="0"/>
      <dgm:spPr/>
    </dgm:pt>
  </dgm:ptLst>
  <dgm:cxnLst>
    <dgm:cxn modelId="{5B731C02-CA77-4CAF-B27B-F68F84BF9E46}" srcId="{17B10A2A-C325-4D1C-8110-439783433440}" destId="{559CC2A5-9417-4BE3-A749-82DF52FDD654}" srcOrd="0" destOrd="0" parTransId="{758F6C2E-DB22-4278-B34A-573B7824E004}" sibTransId="{EDDB86A2-0235-422A-B1CE-C65D218D66B8}"/>
    <dgm:cxn modelId="{30A8F10B-8D56-4782-A418-B445F7B76BBD}" srcId="{0CDF2D1E-FE67-4C04-8334-32E6AB9470E1}" destId="{AE7F6EE7-9795-4045-AB74-47A180CC383C}" srcOrd="0" destOrd="0" parTransId="{0F534910-D713-46B3-9EB0-B31CA08CB058}" sibTransId="{C6D07955-6253-4C60-B3C4-0F73355D0A9B}"/>
    <dgm:cxn modelId="{C1EFCD13-15B1-4685-A3FA-B98078864401}" srcId="{5EB8D501-37C9-4210-A32D-A1540EEED365}" destId="{FD706701-E679-46A7-A2A0-9CDAF1F1457E}" srcOrd="0" destOrd="0" parTransId="{BC7792AA-E07A-4E55-9ADB-D0C536836E00}" sibTransId="{F7ABF824-A2F3-4357-A945-2DD013D9C11C}"/>
    <dgm:cxn modelId="{52E61916-3D03-4B5B-8CEE-DD0A841A688F}" srcId="{CD924109-3561-4598-A888-2642CAAFBDDA}" destId="{17B10A2A-C325-4D1C-8110-439783433440}" srcOrd="0" destOrd="0" parTransId="{E0E5B5B3-FC32-47DF-B89E-41CF7E15B23A}" sibTransId="{E28A8F41-17AA-4850-838B-7F0CB23998F3}"/>
    <dgm:cxn modelId="{D97D6C18-2E18-4594-A103-B8381E239D8D}" type="presOf" srcId="{843D098B-4858-4BDF-98E5-73960D9506D0}" destId="{FE8BB81A-4E76-4837-96B2-1A6954FC830E}" srcOrd="0" destOrd="0" presId="urn:microsoft.com/office/officeart/2009/layout/CirclePictureHierarchy"/>
    <dgm:cxn modelId="{B3024B1E-C688-4999-B7FC-FDC1DAB1F5F0}" type="presOf" srcId="{559CC2A5-9417-4BE3-A749-82DF52FDD654}" destId="{C0CD40A9-4C7E-4E85-BFF5-3CDB48562965}" srcOrd="0" destOrd="0" presId="urn:microsoft.com/office/officeart/2009/layout/CirclePictureHierarchy"/>
    <dgm:cxn modelId="{79336F2A-1B86-48E5-BC61-ABFA4ED7C04A}" srcId="{34B44632-A561-472F-9DE1-D054BE3DD85D}" destId="{CD924109-3561-4598-A888-2642CAAFBDDA}" srcOrd="0" destOrd="0" parTransId="{AE67DE84-62DB-4972-82B2-6F1E4D012C06}" sibTransId="{307BB5CB-2507-4DE0-AC98-423F4C99B962}"/>
    <dgm:cxn modelId="{AB37382C-9D05-436B-BEE3-ED1B2D00D47C}" type="presOf" srcId="{AE7F6EE7-9795-4045-AB74-47A180CC383C}" destId="{92C96293-A2ED-489A-8B13-1A42F5F37079}" srcOrd="0" destOrd="0" presId="urn:microsoft.com/office/officeart/2009/layout/CirclePictureHierarchy"/>
    <dgm:cxn modelId="{1F747233-0F20-4F37-B50A-695252B5E572}" type="presOf" srcId="{C3DA63D7-4CC1-4427-A887-E3CE5A284906}" destId="{9096A4F6-6BCC-43E6-BBA2-7B48B9A4C35D}" srcOrd="0" destOrd="0" presId="urn:microsoft.com/office/officeart/2009/layout/CirclePictureHierarchy"/>
    <dgm:cxn modelId="{2CF78C33-4062-410B-8732-809CBC325B09}" srcId="{559CC2A5-9417-4BE3-A749-82DF52FDD654}" destId="{0CDF2D1E-FE67-4C04-8334-32E6AB9470E1}" srcOrd="1" destOrd="0" parTransId="{7B6B4846-8E5A-4B37-A5F8-9AABA7AF51E4}" sibTransId="{A1172969-C684-4663-9CF2-5673A6BBCC85}"/>
    <dgm:cxn modelId="{707D9E42-2408-45BB-942D-6A9A318FDB71}" type="presOf" srcId="{FD706701-E679-46A7-A2A0-9CDAF1F1457E}" destId="{92711CBE-3CB3-4BF5-8749-F86282A9C1F9}" srcOrd="0" destOrd="0" presId="urn:microsoft.com/office/officeart/2009/layout/CirclePictureHierarchy"/>
    <dgm:cxn modelId="{6C74C545-AFBE-446B-AB9C-9248CC598DEC}" type="presOf" srcId="{BC7792AA-E07A-4E55-9ADB-D0C536836E00}" destId="{933A629B-A178-4518-9206-53655FA51D3B}" srcOrd="0" destOrd="0" presId="urn:microsoft.com/office/officeart/2009/layout/CirclePictureHierarchy"/>
    <dgm:cxn modelId="{81F37F49-7664-478E-9A5D-A13B45FB9C35}" type="presOf" srcId="{D4D94A20-2E6D-431F-8FAB-200C4470D05B}" destId="{16091246-33EF-4416-B2EC-768AA6E8C3D6}" srcOrd="0" destOrd="0" presId="urn:microsoft.com/office/officeart/2009/layout/CirclePictureHierarchy"/>
    <dgm:cxn modelId="{DED3464B-DB85-4BC5-A9FD-DD8C44841D80}" type="presOf" srcId="{0F534910-D713-46B3-9EB0-B31CA08CB058}" destId="{22B37BA4-D57A-4A46-ACDB-DC3ACF1A25B2}" srcOrd="0" destOrd="0" presId="urn:microsoft.com/office/officeart/2009/layout/CirclePictureHierarchy"/>
    <dgm:cxn modelId="{D7A8B364-74FD-45F5-A5A8-6A9C5C033BD8}" type="presOf" srcId="{8A432F5A-D6DE-4C61-8DFC-50BB8E7D0778}" destId="{B4983635-F520-43D5-ABBD-A83A93727404}" srcOrd="0" destOrd="0" presId="urn:microsoft.com/office/officeart/2009/layout/CirclePictureHierarchy"/>
    <dgm:cxn modelId="{78C7C967-488C-4641-A9B8-4DE52FBE31B9}" type="presOf" srcId="{5EB8D501-37C9-4210-A32D-A1540EEED365}" destId="{5C3A351F-6F4C-49B3-BA57-6F0CF76B0E11}" srcOrd="0" destOrd="0" presId="urn:microsoft.com/office/officeart/2009/layout/CirclePictureHierarchy"/>
    <dgm:cxn modelId="{EE2AAE76-5579-4719-BE75-8DF4842E04D4}" type="presOf" srcId="{17B10A2A-C325-4D1C-8110-439783433440}" destId="{E2FE6FCA-700B-4914-AAA7-07A0CE13C953}" srcOrd="0" destOrd="0" presId="urn:microsoft.com/office/officeart/2009/layout/CirclePictureHierarchy"/>
    <dgm:cxn modelId="{758FF081-42A3-4521-8F92-91FD0A658C45}" srcId="{8A432F5A-D6DE-4C61-8DFC-50BB8E7D0778}" destId="{38277CB8-4E7C-4A5E-9190-F9F6CF54BCD4}" srcOrd="0" destOrd="0" parTransId="{C3DA63D7-4CC1-4427-A887-E3CE5A284906}" sibTransId="{2C3AFDDA-1C76-4D0D-B535-4B54D1DDE702}"/>
    <dgm:cxn modelId="{4664808A-5259-4B56-ADB8-1529D51028F6}" type="presOf" srcId="{8104C1C7-32CA-4E65-BEA5-334019936BB9}" destId="{D1C0C9A9-A79D-4031-8E5D-43C6CFDB5A45}" srcOrd="0" destOrd="0" presId="urn:microsoft.com/office/officeart/2009/layout/CirclePictureHierarchy"/>
    <dgm:cxn modelId="{11A10D8C-A52B-4F16-AAD8-D61F16F75B2A}" type="presOf" srcId="{0CDF2D1E-FE67-4C04-8334-32E6AB9470E1}" destId="{DD915EE7-D011-40B2-9938-58F65BC5C120}" srcOrd="0" destOrd="0" presId="urn:microsoft.com/office/officeart/2009/layout/CirclePictureHierarchy"/>
    <dgm:cxn modelId="{82D2AC90-6481-48B5-8B8D-693788C2EC94}" srcId="{559CC2A5-9417-4BE3-A749-82DF52FDD654}" destId="{5EB8D501-37C9-4210-A32D-A1540EEED365}" srcOrd="0" destOrd="0" parTransId="{D4D94A20-2E6D-431F-8FAB-200C4470D05B}" sibTransId="{C3F40FC8-C67B-40B1-BB7D-9DA6E8A1B190}"/>
    <dgm:cxn modelId="{B1C261C3-71AA-4ECC-B7C8-8D65BED140AC}" type="presOf" srcId="{34B44632-A561-472F-9DE1-D054BE3DD85D}" destId="{C9A3D441-A811-4975-88F8-A9F51ED23889}" srcOrd="0" destOrd="0" presId="urn:microsoft.com/office/officeart/2009/layout/CirclePictureHierarchy"/>
    <dgm:cxn modelId="{433E62CA-479F-4833-8EC1-A5BDEC8688F0}" type="presOf" srcId="{CD924109-3561-4598-A888-2642CAAFBDDA}" destId="{AC2D2D95-FAB6-4E54-B798-4BFA489FD5C1}" srcOrd="0" destOrd="0" presId="urn:microsoft.com/office/officeart/2009/layout/CirclePictureHierarchy"/>
    <dgm:cxn modelId="{96911DD0-F685-4248-9823-D10E43374216}" srcId="{CD924109-3561-4598-A888-2642CAAFBDDA}" destId="{8A432F5A-D6DE-4C61-8DFC-50BB8E7D0778}" srcOrd="1" destOrd="0" parTransId="{AD0E02E6-0855-4748-A20F-5C2075C7DBB1}" sibTransId="{0A77912C-F061-472B-840E-3A01559C6CAC}"/>
    <dgm:cxn modelId="{F1BFC2D4-0FF0-49CD-B583-9352A26FC7EB}" type="presOf" srcId="{AD0E02E6-0855-4748-A20F-5C2075C7DBB1}" destId="{AE51CF45-BCF2-4785-9EA5-C5645057EC8C}" srcOrd="0" destOrd="0" presId="urn:microsoft.com/office/officeart/2009/layout/CirclePictureHierarchy"/>
    <dgm:cxn modelId="{FA49A0D7-6403-466B-8A7E-A6B4318B3A3D}" type="presOf" srcId="{38277CB8-4E7C-4A5E-9190-F9F6CF54BCD4}" destId="{069B5113-0C10-428E-BE56-C0431B281B49}" srcOrd="0" destOrd="0" presId="urn:microsoft.com/office/officeart/2009/layout/CirclePictureHierarchy"/>
    <dgm:cxn modelId="{32627DE6-A8D4-42E9-A251-C8A7DB632BEF}" type="presOf" srcId="{E0E5B5B3-FC32-47DF-B89E-41CF7E15B23A}" destId="{3525EA30-24DE-4784-893C-704874BD8B8F}" srcOrd="0" destOrd="0" presId="urn:microsoft.com/office/officeart/2009/layout/CirclePictureHierarchy"/>
    <dgm:cxn modelId="{45DC36EA-773C-436F-935A-AAE3E61F9546}" srcId="{B4684FE2-29FA-406B-A435-3EBC844D2D5F}" destId="{843D098B-4858-4BDF-98E5-73960D9506D0}" srcOrd="0" destOrd="0" parTransId="{8104C1C7-32CA-4E65-BEA5-334019936BB9}" sibTransId="{7607BA19-CBFB-4168-B061-50C00BAC46ED}"/>
    <dgm:cxn modelId="{610B2EED-6000-44D0-A0E4-0582809179CA}" type="presOf" srcId="{7B6B4846-8E5A-4B37-A5F8-9AABA7AF51E4}" destId="{A9456AB7-B8C1-471F-B9F7-80B5AC9302DD}" srcOrd="0" destOrd="0" presId="urn:microsoft.com/office/officeart/2009/layout/CirclePictureHierarchy"/>
    <dgm:cxn modelId="{D9DCD2F1-1CB5-40CA-B824-D51414DD7BD2}" type="presOf" srcId="{EA8B1678-3DAE-4D42-A3B4-3627A8013AF0}" destId="{858C5A02-5D0D-4854-92CE-4E373DB2F727}" srcOrd="0" destOrd="0" presId="urn:microsoft.com/office/officeart/2009/layout/CirclePictureHierarchy"/>
    <dgm:cxn modelId="{05BCA6F3-F407-4B76-835B-BBCD1ACC38CD}" srcId="{CD924109-3561-4598-A888-2642CAAFBDDA}" destId="{B4684FE2-29FA-406B-A435-3EBC844D2D5F}" srcOrd="2" destOrd="0" parTransId="{EA8B1678-3DAE-4D42-A3B4-3627A8013AF0}" sibTransId="{3E8F45C2-9B96-40A7-B5F5-1D4BC8D14765}"/>
    <dgm:cxn modelId="{1AB274F7-4DB5-49BD-98CD-49A7B2B8CF8A}" type="presOf" srcId="{B4684FE2-29FA-406B-A435-3EBC844D2D5F}" destId="{4240C5DF-1C59-4E85-893A-82E4432045B7}" srcOrd="0" destOrd="0" presId="urn:microsoft.com/office/officeart/2009/layout/CirclePictureHierarchy"/>
    <dgm:cxn modelId="{EC50F9F8-839A-457D-8946-5F70FF65B3EA}" type="presOf" srcId="{758F6C2E-DB22-4278-B34A-573B7824E004}" destId="{10716A7A-0160-49AF-AA64-A64D6D5E3EF9}" srcOrd="0" destOrd="0" presId="urn:microsoft.com/office/officeart/2009/layout/CirclePictureHierarchy"/>
    <dgm:cxn modelId="{646C604A-CCFD-4F23-80D6-73E2173F5356}" type="presParOf" srcId="{C9A3D441-A811-4975-88F8-A9F51ED23889}" destId="{B4FA4D91-E847-4801-8C6F-4A0DD6DF36DD}" srcOrd="0" destOrd="0" presId="urn:microsoft.com/office/officeart/2009/layout/CirclePictureHierarchy"/>
    <dgm:cxn modelId="{B2F941F5-2BD9-44AC-9AE2-4F90FB9DC444}" type="presParOf" srcId="{B4FA4D91-E847-4801-8C6F-4A0DD6DF36DD}" destId="{3020C38C-57CD-4E1C-827E-19A39179D089}" srcOrd="0" destOrd="0" presId="urn:microsoft.com/office/officeart/2009/layout/CirclePictureHierarchy"/>
    <dgm:cxn modelId="{15006AB6-4897-4AAB-98A1-C1D4F64D8FDD}" type="presParOf" srcId="{3020C38C-57CD-4E1C-827E-19A39179D089}" destId="{5D317AB6-E761-4074-8510-757575D6898C}" srcOrd="0" destOrd="0" presId="urn:microsoft.com/office/officeart/2009/layout/CirclePictureHierarchy"/>
    <dgm:cxn modelId="{740E4FE6-7BDE-4410-95CB-D2C3FE8CBA00}" type="presParOf" srcId="{3020C38C-57CD-4E1C-827E-19A39179D089}" destId="{AC2D2D95-FAB6-4E54-B798-4BFA489FD5C1}" srcOrd="1" destOrd="0" presId="urn:microsoft.com/office/officeart/2009/layout/CirclePictureHierarchy"/>
    <dgm:cxn modelId="{E0FEC459-219C-48BF-83FC-7D625C2638D4}" type="presParOf" srcId="{B4FA4D91-E847-4801-8C6F-4A0DD6DF36DD}" destId="{861BEF16-609E-4963-B4E3-77F300F82F81}" srcOrd="1" destOrd="0" presId="urn:microsoft.com/office/officeart/2009/layout/CirclePictureHierarchy"/>
    <dgm:cxn modelId="{55E62947-7774-4316-A187-5CACEBE35190}" type="presParOf" srcId="{861BEF16-609E-4963-B4E3-77F300F82F81}" destId="{3525EA30-24DE-4784-893C-704874BD8B8F}" srcOrd="0" destOrd="0" presId="urn:microsoft.com/office/officeart/2009/layout/CirclePictureHierarchy"/>
    <dgm:cxn modelId="{66C638E4-E190-4DA3-8F43-C47903F40586}" type="presParOf" srcId="{861BEF16-609E-4963-B4E3-77F300F82F81}" destId="{6CA8853E-F461-4B42-A65F-48F95D1C7D2F}" srcOrd="1" destOrd="0" presId="urn:microsoft.com/office/officeart/2009/layout/CirclePictureHierarchy"/>
    <dgm:cxn modelId="{6B3A3F52-F5A6-4E42-9087-2F3F6DA2485D}" type="presParOf" srcId="{6CA8853E-F461-4B42-A65F-48F95D1C7D2F}" destId="{7C45BF3F-8572-4D26-AA48-0551F4EA16B3}" srcOrd="0" destOrd="0" presId="urn:microsoft.com/office/officeart/2009/layout/CirclePictureHierarchy"/>
    <dgm:cxn modelId="{813D84B5-4BDF-4084-A642-E49E8F6DF14D}" type="presParOf" srcId="{7C45BF3F-8572-4D26-AA48-0551F4EA16B3}" destId="{8D9301F7-0A80-4462-BED6-E8D0F70CFBDA}" srcOrd="0" destOrd="0" presId="urn:microsoft.com/office/officeart/2009/layout/CirclePictureHierarchy"/>
    <dgm:cxn modelId="{DCAF8772-1404-4D51-B5CC-2127C8F32549}" type="presParOf" srcId="{7C45BF3F-8572-4D26-AA48-0551F4EA16B3}" destId="{E2FE6FCA-700B-4914-AAA7-07A0CE13C953}" srcOrd="1" destOrd="0" presId="urn:microsoft.com/office/officeart/2009/layout/CirclePictureHierarchy"/>
    <dgm:cxn modelId="{96E36A6A-4C75-4C11-BAC3-E759A3587FBF}" type="presParOf" srcId="{6CA8853E-F461-4B42-A65F-48F95D1C7D2F}" destId="{59C7FA31-902F-470A-86AD-A94E8BA3EFF1}" srcOrd="1" destOrd="0" presId="urn:microsoft.com/office/officeart/2009/layout/CirclePictureHierarchy"/>
    <dgm:cxn modelId="{F34818D8-D16E-4B78-9168-1119F307D100}" type="presParOf" srcId="{59C7FA31-902F-470A-86AD-A94E8BA3EFF1}" destId="{10716A7A-0160-49AF-AA64-A64D6D5E3EF9}" srcOrd="0" destOrd="0" presId="urn:microsoft.com/office/officeart/2009/layout/CirclePictureHierarchy"/>
    <dgm:cxn modelId="{AC6FA182-57C2-4C51-8456-F648C3E74CA0}" type="presParOf" srcId="{59C7FA31-902F-470A-86AD-A94E8BA3EFF1}" destId="{DDD57E48-DCED-4D89-82BD-7B54400613FB}" srcOrd="1" destOrd="0" presId="urn:microsoft.com/office/officeart/2009/layout/CirclePictureHierarchy"/>
    <dgm:cxn modelId="{6ABAB839-A77E-46CB-AB48-473672B394CC}" type="presParOf" srcId="{DDD57E48-DCED-4D89-82BD-7B54400613FB}" destId="{B77531D7-D497-4E53-BDD5-86A387784EC3}" srcOrd="0" destOrd="0" presId="urn:microsoft.com/office/officeart/2009/layout/CirclePictureHierarchy"/>
    <dgm:cxn modelId="{04D36982-00B8-44A5-A68F-6476436C9AD6}" type="presParOf" srcId="{B77531D7-D497-4E53-BDD5-86A387784EC3}" destId="{273FB0C6-D352-43A3-BC36-6FCF85B1FBBB}" srcOrd="0" destOrd="0" presId="urn:microsoft.com/office/officeart/2009/layout/CirclePictureHierarchy"/>
    <dgm:cxn modelId="{7CEB9350-71BA-4A6F-BC91-D1E134CC7BA1}" type="presParOf" srcId="{B77531D7-D497-4E53-BDD5-86A387784EC3}" destId="{C0CD40A9-4C7E-4E85-BFF5-3CDB48562965}" srcOrd="1" destOrd="0" presId="urn:microsoft.com/office/officeart/2009/layout/CirclePictureHierarchy"/>
    <dgm:cxn modelId="{25885376-7A78-459B-831F-E5974A52769C}" type="presParOf" srcId="{DDD57E48-DCED-4D89-82BD-7B54400613FB}" destId="{A1163B22-5CC8-4650-A804-4297A04A91FA}" srcOrd="1" destOrd="0" presId="urn:microsoft.com/office/officeart/2009/layout/CirclePictureHierarchy"/>
    <dgm:cxn modelId="{26C9B237-F0A5-4DFB-BB04-793DE4FAB498}" type="presParOf" srcId="{A1163B22-5CC8-4650-A804-4297A04A91FA}" destId="{16091246-33EF-4416-B2EC-768AA6E8C3D6}" srcOrd="0" destOrd="0" presId="urn:microsoft.com/office/officeart/2009/layout/CirclePictureHierarchy"/>
    <dgm:cxn modelId="{2E8BB887-D06F-43A6-8052-D896736B9AC0}" type="presParOf" srcId="{A1163B22-5CC8-4650-A804-4297A04A91FA}" destId="{E55EF53E-2FA8-453D-9946-20EC4A681564}" srcOrd="1" destOrd="0" presId="urn:microsoft.com/office/officeart/2009/layout/CirclePictureHierarchy"/>
    <dgm:cxn modelId="{B12C384E-8607-4ABD-AC3A-2359DF5209DE}" type="presParOf" srcId="{E55EF53E-2FA8-453D-9946-20EC4A681564}" destId="{B665A673-BA82-4044-93E8-ACF0B8AD43BB}" srcOrd="0" destOrd="0" presId="urn:microsoft.com/office/officeart/2009/layout/CirclePictureHierarchy"/>
    <dgm:cxn modelId="{0831BC66-6C1B-40EB-ADBC-2A7C2D95ADF8}" type="presParOf" srcId="{B665A673-BA82-4044-93E8-ACF0B8AD43BB}" destId="{1F6600B6-61E0-41C7-8094-7A8CCEBC210F}" srcOrd="0" destOrd="0" presId="urn:microsoft.com/office/officeart/2009/layout/CirclePictureHierarchy"/>
    <dgm:cxn modelId="{44575B03-CC90-497E-9D21-2CEB7EF24D52}" type="presParOf" srcId="{B665A673-BA82-4044-93E8-ACF0B8AD43BB}" destId="{5C3A351F-6F4C-49B3-BA57-6F0CF76B0E11}" srcOrd="1" destOrd="0" presId="urn:microsoft.com/office/officeart/2009/layout/CirclePictureHierarchy"/>
    <dgm:cxn modelId="{AAE167F5-C79C-47CB-BC37-1328DC295E2C}" type="presParOf" srcId="{E55EF53E-2FA8-453D-9946-20EC4A681564}" destId="{705A99D9-3312-490B-AB54-FB5CC7E3485F}" srcOrd="1" destOrd="0" presId="urn:microsoft.com/office/officeart/2009/layout/CirclePictureHierarchy"/>
    <dgm:cxn modelId="{725BFC20-84A5-4A12-A7F0-7981B3E551B1}" type="presParOf" srcId="{705A99D9-3312-490B-AB54-FB5CC7E3485F}" destId="{933A629B-A178-4518-9206-53655FA51D3B}" srcOrd="0" destOrd="0" presId="urn:microsoft.com/office/officeart/2009/layout/CirclePictureHierarchy"/>
    <dgm:cxn modelId="{3D9B3EED-6172-4AA3-8FA0-9722B19B93A2}" type="presParOf" srcId="{705A99D9-3312-490B-AB54-FB5CC7E3485F}" destId="{EB31017D-17E4-4803-9E14-DEDB68B28B5A}" srcOrd="1" destOrd="0" presId="urn:microsoft.com/office/officeart/2009/layout/CirclePictureHierarchy"/>
    <dgm:cxn modelId="{8FF2737C-0984-4594-9132-053C3931C08F}" type="presParOf" srcId="{EB31017D-17E4-4803-9E14-DEDB68B28B5A}" destId="{D6E4449A-4109-4808-858E-00CD05D1BADD}" srcOrd="0" destOrd="0" presId="urn:microsoft.com/office/officeart/2009/layout/CirclePictureHierarchy"/>
    <dgm:cxn modelId="{BF25CB02-A0AB-476A-A07D-0DEE6644A203}" type="presParOf" srcId="{D6E4449A-4109-4808-858E-00CD05D1BADD}" destId="{71BE6A3E-F99A-4602-A931-2BE166F68876}" srcOrd="0" destOrd="0" presId="urn:microsoft.com/office/officeart/2009/layout/CirclePictureHierarchy"/>
    <dgm:cxn modelId="{188D8127-7E6E-4E1E-AC6B-4892FC2FFF4B}" type="presParOf" srcId="{D6E4449A-4109-4808-858E-00CD05D1BADD}" destId="{92711CBE-3CB3-4BF5-8749-F86282A9C1F9}" srcOrd="1" destOrd="0" presId="urn:microsoft.com/office/officeart/2009/layout/CirclePictureHierarchy"/>
    <dgm:cxn modelId="{6067DE93-6F82-4B18-BAC1-D726618724DC}" type="presParOf" srcId="{EB31017D-17E4-4803-9E14-DEDB68B28B5A}" destId="{4E4A599F-16EF-4FAB-B683-80BCB11DB453}" srcOrd="1" destOrd="0" presId="urn:microsoft.com/office/officeart/2009/layout/CirclePictureHierarchy"/>
    <dgm:cxn modelId="{B6DEEABD-FCAE-4995-85F8-AA6B9DF6838B}" type="presParOf" srcId="{A1163B22-5CC8-4650-A804-4297A04A91FA}" destId="{A9456AB7-B8C1-471F-B9F7-80B5AC9302DD}" srcOrd="2" destOrd="0" presId="urn:microsoft.com/office/officeart/2009/layout/CirclePictureHierarchy"/>
    <dgm:cxn modelId="{9103CCB9-43C0-4637-B26F-225261FF3E89}" type="presParOf" srcId="{A1163B22-5CC8-4650-A804-4297A04A91FA}" destId="{54FC2986-E328-47BD-A7F0-B0BF8BD1B941}" srcOrd="3" destOrd="0" presId="urn:microsoft.com/office/officeart/2009/layout/CirclePictureHierarchy"/>
    <dgm:cxn modelId="{FE6DF76F-CE73-4106-A744-573C73E01C06}" type="presParOf" srcId="{54FC2986-E328-47BD-A7F0-B0BF8BD1B941}" destId="{B44A847C-AA55-4D06-AD04-8ACAE34A54EC}" srcOrd="0" destOrd="0" presId="urn:microsoft.com/office/officeart/2009/layout/CirclePictureHierarchy"/>
    <dgm:cxn modelId="{E16E724B-BD29-45CD-8D4A-81D7B77D4D96}" type="presParOf" srcId="{B44A847C-AA55-4D06-AD04-8ACAE34A54EC}" destId="{F9ED11FF-9810-4E2B-BEAD-5CC4ADAF7A83}" srcOrd="0" destOrd="0" presId="urn:microsoft.com/office/officeart/2009/layout/CirclePictureHierarchy"/>
    <dgm:cxn modelId="{458BF307-9A18-462A-9357-9B601E692C4F}" type="presParOf" srcId="{B44A847C-AA55-4D06-AD04-8ACAE34A54EC}" destId="{DD915EE7-D011-40B2-9938-58F65BC5C120}" srcOrd="1" destOrd="0" presId="urn:microsoft.com/office/officeart/2009/layout/CirclePictureHierarchy"/>
    <dgm:cxn modelId="{6C8F7C75-E171-4576-8B9B-487A621F6D4A}" type="presParOf" srcId="{54FC2986-E328-47BD-A7F0-B0BF8BD1B941}" destId="{9F909CCE-0C30-4471-9187-9C92BE742ECA}" srcOrd="1" destOrd="0" presId="urn:microsoft.com/office/officeart/2009/layout/CirclePictureHierarchy"/>
    <dgm:cxn modelId="{21C0716F-7721-4572-BB6E-BB992599CF13}" type="presParOf" srcId="{9F909CCE-0C30-4471-9187-9C92BE742ECA}" destId="{22B37BA4-D57A-4A46-ACDB-DC3ACF1A25B2}" srcOrd="0" destOrd="0" presId="urn:microsoft.com/office/officeart/2009/layout/CirclePictureHierarchy"/>
    <dgm:cxn modelId="{C7C44970-9E64-4904-A98D-063813C9B26A}" type="presParOf" srcId="{9F909CCE-0C30-4471-9187-9C92BE742ECA}" destId="{7401928F-640A-42EC-9F9C-C9AC82BCB36C}" srcOrd="1" destOrd="0" presId="urn:microsoft.com/office/officeart/2009/layout/CirclePictureHierarchy"/>
    <dgm:cxn modelId="{65698BD6-C7F2-484D-8178-01CEC632B040}" type="presParOf" srcId="{7401928F-640A-42EC-9F9C-C9AC82BCB36C}" destId="{FC03D9C2-93DA-4086-832E-845997658001}" srcOrd="0" destOrd="0" presId="urn:microsoft.com/office/officeart/2009/layout/CirclePictureHierarchy"/>
    <dgm:cxn modelId="{62C17095-EC9F-40D3-A3C4-2ABAC5E85793}" type="presParOf" srcId="{FC03D9C2-93DA-4086-832E-845997658001}" destId="{9C289D2E-18E1-4A0C-82AE-352F79059D20}" srcOrd="0" destOrd="0" presId="urn:microsoft.com/office/officeart/2009/layout/CirclePictureHierarchy"/>
    <dgm:cxn modelId="{D7B1A805-1E24-4137-8772-46765B21BB5D}" type="presParOf" srcId="{FC03D9C2-93DA-4086-832E-845997658001}" destId="{92C96293-A2ED-489A-8B13-1A42F5F37079}" srcOrd="1" destOrd="0" presId="urn:microsoft.com/office/officeart/2009/layout/CirclePictureHierarchy"/>
    <dgm:cxn modelId="{0460F8DE-E59D-4F72-98D8-4B7E9E80CC7A}" type="presParOf" srcId="{7401928F-640A-42EC-9F9C-C9AC82BCB36C}" destId="{975043A8-561A-4890-8FF7-649B4BC828AC}" srcOrd="1" destOrd="0" presId="urn:microsoft.com/office/officeart/2009/layout/CirclePictureHierarchy"/>
    <dgm:cxn modelId="{279D5243-23BC-436C-A8CB-4D80E6E62A64}" type="presParOf" srcId="{861BEF16-609E-4963-B4E3-77F300F82F81}" destId="{AE51CF45-BCF2-4785-9EA5-C5645057EC8C}" srcOrd="2" destOrd="0" presId="urn:microsoft.com/office/officeart/2009/layout/CirclePictureHierarchy"/>
    <dgm:cxn modelId="{1475E180-203C-4831-821A-4CC216654FBF}" type="presParOf" srcId="{861BEF16-609E-4963-B4E3-77F300F82F81}" destId="{D81448F1-DE7F-4767-981D-2EBB9492893F}" srcOrd="3" destOrd="0" presId="urn:microsoft.com/office/officeart/2009/layout/CirclePictureHierarchy"/>
    <dgm:cxn modelId="{D32621A3-936C-423D-8672-C37916C1A152}" type="presParOf" srcId="{D81448F1-DE7F-4767-981D-2EBB9492893F}" destId="{CDCC5B4E-CCC3-4140-B03A-BAADC54CEC19}" srcOrd="0" destOrd="0" presId="urn:microsoft.com/office/officeart/2009/layout/CirclePictureHierarchy"/>
    <dgm:cxn modelId="{CE98338D-0F86-41C8-A13E-15B8C40BD8E3}" type="presParOf" srcId="{CDCC5B4E-CCC3-4140-B03A-BAADC54CEC19}" destId="{9A4E0AA6-620A-47DF-954B-D6E8BD8C1177}" srcOrd="0" destOrd="0" presId="urn:microsoft.com/office/officeart/2009/layout/CirclePictureHierarchy"/>
    <dgm:cxn modelId="{41711D0B-3FB5-4CDF-A03D-153FCA80DD05}" type="presParOf" srcId="{CDCC5B4E-CCC3-4140-B03A-BAADC54CEC19}" destId="{B4983635-F520-43D5-ABBD-A83A93727404}" srcOrd="1" destOrd="0" presId="urn:microsoft.com/office/officeart/2009/layout/CirclePictureHierarchy"/>
    <dgm:cxn modelId="{1C1F48EF-6287-4F15-8F4B-343B53A17A01}" type="presParOf" srcId="{D81448F1-DE7F-4767-981D-2EBB9492893F}" destId="{38F43603-0B95-41B3-A2E4-8ADF4E9F6AE3}" srcOrd="1" destOrd="0" presId="urn:microsoft.com/office/officeart/2009/layout/CirclePictureHierarchy"/>
    <dgm:cxn modelId="{D89A7C39-9ABF-4C3B-9C06-617CE3C1237B}" type="presParOf" srcId="{38F43603-0B95-41B3-A2E4-8ADF4E9F6AE3}" destId="{9096A4F6-6BCC-43E6-BBA2-7B48B9A4C35D}" srcOrd="0" destOrd="0" presId="urn:microsoft.com/office/officeart/2009/layout/CirclePictureHierarchy"/>
    <dgm:cxn modelId="{4FB0CF97-1F47-4D72-9779-2FFBC7E03920}" type="presParOf" srcId="{38F43603-0B95-41B3-A2E4-8ADF4E9F6AE3}" destId="{B38D5ABD-6BF1-430F-925F-BB6B0602A158}" srcOrd="1" destOrd="0" presId="urn:microsoft.com/office/officeart/2009/layout/CirclePictureHierarchy"/>
    <dgm:cxn modelId="{AABA832E-C1DE-46F0-9403-4462210AA8CD}" type="presParOf" srcId="{B38D5ABD-6BF1-430F-925F-BB6B0602A158}" destId="{DA850A81-BA34-4A5C-BD61-83F3E1A9A78E}" srcOrd="0" destOrd="0" presId="urn:microsoft.com/office/officeart/2009/layout/CirclePictureHierarchy"/>
    <dgm:cxn modelId="{EE633AA0-5782-4961-90F3-9D4080E76937}" type="presParOf" srcId="{DA850A81-BA34-4A5C-BD61-83F3E1A9A78E}" destId="{DFF8DE25-5154-4712-A305-EDE2346D8B2C}" srcOrd="0" destOrd="0" presId="urn:microsoft.com/office/officeart/2009/layout/CirclePictureHierarchy"/>
    <dgm:cxn modelId="{E734DEBF-5896-4A6D-B36F-DD490595C4EB}" type="presParOf" srcId="{DA850A81-BA34-4A5C-BD61-83F3E1A9A78E}" destId="{069B5113-0C10-428E-BE56-C0431B281B49}" srcOrd="1" destOrd="0" presId="urn:microsoft.com/office/officeart/2009/layout/CirclePictureHierarchy"/>
    <dgm:cxn modelId="{C20BB739-CDF2-466F-96E5-FFC6E003E607}" type="presParOf" srcId="{B38D5ABD-6BF1-430F-925F-BB6B0602A158}" destId="{9DCE94FA-AFFE-42CE-A42F-EDDDE2C8B1A6}" srcOrd="1" destOrd="0" presId="urn:microsoft.com/office/officeart/2009/layout/CirclePictureHierarchy"/>
    <dgm:cxn modelId="{B6DE7005-33C3-49CD-85B7-88E2360ED984}" type="presParOf" srcId="{861BEF16-609E-4963-B4E3-77F300F82F81}" destId="{858C5A02-5D0D-4854-92CE-4E373DB2F727}" srcOrd="4" destOrd="0" presId="urn:microsoft.com/office/officeart/2009/layout/CirclePictureHierarchy"/>
    <dgm:cxn modelId="{3EF6915D-DB1E-416C-AC15-A5201118BEDB}" type="presParOf" srcId="{861BEF16-609E-4963-B4E3-77F300F82F81}" destId="{3328E396-0339-4FCC-BF36-976C06A11143}" srcOrd="5" destOrd="0" presId="urn:microsoft.com/office/officeart/2009/layout/CirclePictureHierarchy"/>
    <dgm:cxn modelId="{B61406B3-CE8B-45DF-BCA2-51012F586E5D}" type="presParOf" srcId="{3328E396-0339-4FCC-BF36-976C06A11143}" destId="{278F3658-EFFE-46A9-A596-45B79D7A1322}" srcOrd="0" destOrd="0" presId="urn:microsoft.com/office/officeart/2009/layout/CirclePictureHierarchy"/>
    <dgm:cxn modelId="{AA92E0CC-BBC5-4F68-A692-822DB6F71855}" type="presParOf" srcId="{278F3658-EFFE-46A9-A596-45B79D7A1322}" destId="{9EE40486-A27F-4768-94B4-EBDB09DC48FC}" srcOrd="0" destOrd="0" presId="urn:microsoft.com/office/officeart/2009/layout/CirclePictureHierarchy"/>
    <dgm:cxn modelId="{AA55F9B0-E2C0-435E-BE23-2AE5533FC96D}" type="presParOf" srcId="{278F3658-EFFE-46A9-A596-45B79D7A1322}" destId="{4240C5DF-1C59-4E85-893A-82E4432045B7}" srcOrd="1" destOrd="0" presId="urn:microsoft.com/office/officeart/2009/layout/CirclePictureHierarchy"/>
    <dgm:cxn modelId="{AB85C3C4-11BC-4FD8-B78C-563292BB2C6E}" type="presParOf" srcId="{3328E396-0339-4FCC-BF36-976C06A11143}" destId="{B50EFF91-0AE0-48DD-B99E-CDA09AE7A5C4}" srcOrd="1" destOrd="0" presId="urn:microsoft.com/office/officeart/2009/layout/CirclePictureHierarchy"/>
    <dgm:cxn modelId="{19DD7E5E-A3A0-4884-97C9-F2AE27AD5ADA}" type="presParOf" srcId="{B50EFF91-0AE0-48DD-B99E-CDA09AE7A5C4}" destId="{D1C0C9A9-A79D-4031-8E5D-43C6CFDB5A45}" srcOrd="0" destOrd="0" presId="urn:microsoft.com/office/officeart/2009/layout/CirclePictureHierarchy"/>
    <dgm:cxn modelId="{A0101E69-D29B-4CE9-8594-1353FD86BB24}" type="presParOf" srcId="{B50EFF91-0AE0-48DD-B99E-CDA09AE7A5C4}" destId="{A8FE2B41-34EE-4ECA-AD48-166DDA7CBEF2}" srcOrd="1" destOrd="0" presId="urn:microsoft.com/office/officeart/2009/layout/CirclePictureHierarchy"/>
    <dgm:cxn modelId="{67A16227-9114-443A-8F85-7C023316E4A9}" type="presParOf" srcId="{A8FE2B41-34EE-4ECA-AD48-166DDA7CBEF2}" destId="{19AFC8CB-8811-4552-8B5F-7A96DAB8D098}" srcOrd="0" destOrd="0" presId="urn:microsoft.com/office/officeart/2009/layout/CirclePictureHierarchy"/>
    <dgm:cxn modelId="{629B8D3A-0CD4-448A-8E0A-4093652409B8}" type="presParOf" srcId="{19AFC8CB-8811-4552-8B5F-7A96DAB8D098}" destId="{E1787643-737E-4027-AF42-FEE42F27B728}" srcOrd="0" destOrd="0" presId="urn:microsoft.com/office/officeart/2009/layout/CirclePictureHierarchy"/>
    <dgm:cxn modelId="{0BFFBD28-3342-4743-856A-4F0BE7140790}" type="presParOf" srcId="{19AFC8CB-8811-4552-8B5F-7A96DAB8D098}" destId="{FE8BB81A-4E76-4837-96B2-1A6954FC830E}" srcOrd="1" destOrd="0" presId="urn:microsoft.com/office/officeart/2009/layout/CirclePictureHierarchy"/>
    <dgm:cxn modelId="{AC5A0AD3-3291-4D8B-9BDA-4B9C4DB1AA48}" type="presParOf" srcId="{A8FE2B41-34EE-4ECA-AD48-166DDA7CBEF2}" destId="{28E538A6-DBF7-4F80-9820-CE72DC8B5D0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EE7B24-95CF-4D5C-AA23-FE957B73579D}" type="doc">
      <dgm:prSet loTypeId="urn:microsoft.com/office/officeart/2005/8/layout/hList2" loCatId="pictur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7B0BEE1-8CD6-42EF-B091-CC60D5D0D847}">
      <dgm:prSet phldrT="[Text]"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Early Voting</a:t>
          </a:r>
        </a:p>
      </dgm:t>
    </dgm:pt>
    <dgm:pt modelId="{DC7A744C-98F4-435A-BFF4-BDABA9D5B09A}" type="parTrans" cxnId="{4D8307EE-2271-49E3-9788-229CAAC4B304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67301977-06BD-4954-B316-19F0FD700416}" type="sibTrans" cxnId="{4D8307EE-2271-49E3-9788-229CAAC4B304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47E316FD-5B09-481B-957E-F45D0B1472F6}">
      <dgm:prSet phldrT="[Text]"/>
      <dgm:spPr/>
      <dgm:t>
        <a:bodyPr/>
        <a:lstStyle/>
        <a:p>
          <a:r>
            <a:rPr lang="en-US" dirty="0">
              <a:latin typeface="Abadi"/>
            </a:rPr>
            <a:t>In-Person at the Polls</a:t>
          </a:r>
        </a:p>
      </dgm:t>
    </dgm:pt>
    <dgm:pt modelId="{5F8BB389-4298-4B1A-9C65-0AC8B9BD2420}" type="parTrans" cxnId="{BDED896F-C418-42E5-A432-AA5EF55E10D9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B552FE59-0C8C-4AF7-BF8E-99D522BAECC1}" type="sibTrans" cxnId="{BDED896F-C418-42E5-A432-AA5EF55E10D9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25AAD93D-BC53-4F18-8062-1232381F7B61}">
      <dgm:prSet phldrT="[Text]"/>
      <dgm:spPr/>
      <dgm:t>
        <a:bodyPr/>
        <a:lstStyle/>
        <a:p>
          <a:r>
            <a:rPr lang="en-US" dirty="0">
              <a:latin typeface="Abadi"/>
            </a:rPr>
            <a:t>By Mail</a:t>
          </a:r>
        </a:p>
      </dgm:t>
    </dgm:pt>
    <dgm:pt modelId="{9F0AEAFF-9DEE-4254-BC2C-926CCC57D929}" type="parTrans" cxnId="{B0D635CD-4A98-442B-9DBB-AB8643CE6B90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7EB38367-124E-4314-B180-5376711FD42E}" type="sibTrans" cxnId="{B0D635CD-4A98-442B-9DBB-AB8643CE6B90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2208529B-7713-4D14-B515-B9BF7BAB556A}">
      <dgm:prSet phldrT="[Text]"/>
      <dgm:spPr/>
      <dgm:t>
        <a:bodyPr/>
        <a:lstStyle/>
        <a:p>
          <a:r>
            <a:rPr lang="en-US" dirty="0">
              <a:latin typeface="Abadi"/>
            </a:rPr>
            <a:t>Request a mail-in ballot from where you are registered</a:t>
          </a:r>
        </a:p>
      </dgm:t>
    </dgm:pt>
    <dgm:pt modelId="{F8FC0D6F-B79E-4E0F-9649-DBE9A371C757}" type="parTrans" cxnId="{70E47099-C48E-40C5-9C62-7F194C3E882E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BDFFD8FD-779D-4DAC-B6B5-E13BB0314D16}" type="sibTrans" cxnId="{70E47099-C48E-40C5-9C62-7F194C3E882E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F47B0CA3-BF9A-4563-95DA-C9F20F75D56A}">
      <dgm:prSet phldrT="[Text]"/>
      <dgm:spPr/>
      <dgm:t>
        <a:bodyPr/>
        <a:lstStyle/>
        <a:p>
          <a:r>
            <a:rPr lang="en-US" dirty="0">
              <a:latin typeface="Abadi"/>
            </a:rPr>
            <a:t>Complete your ballot</a:t>
          </a:r>
        </a:p>
      </dgm:t>
    </dgm:pt>
    <dgm:pt modelId="{C5A76528-8AE3-49EF-B46E-538F8DA35ED1}" type="parTrans" cxnId="{35E3840A-5A37-43BE-830D-EEF408BD4317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8E11DB95-266F-412C-A117-AAC567ECE0E4}" type="sibTrans" cxnId="{35E3840A-5A37-43BE-830D-EEF408BD4317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C90360E7-92D5-40A0-87EE-226BA7942EA6}">
      <dgm:prSet phldrT="[Text]"/>
      <dgm:spPr/>
      <dgm:t>
        <a:bodyPr/>
        <a:lstStyle/>
        <a:p>
          <a:r>
            <a:rPr lang="en-US" dirty="0">
              <a:latin typeface="Abadi"/>
            </a:rPr>
            <a:t>Avoid the lines!</a:t>
          </a:r>
        </a:p>
      </dgm:t>
    </dgm:pt>
    <dgm:pt modelId="{FD8A7BDD-C204-4C48-A78E-AAC39C1DCBF4}" type="parTrans" cxnId="{0FE1E7DD-7E44-4FBE-83B0-2748024C5CE2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993CD126-B720-4F86-9A4F-2E48296F503C}" type="sibTrans" cxnId="{0FE1E7DD-7E44-4FBE-83B0-2748024C5CE2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D4E48FC8-90D4-46E6-915C-998746E46634}">
      <dgm:prSet phldrT="[Text]" phldr="0"/>
      <dgm:spPr/>
      <dgm:t>
        <a:bodyPr/>
        <a:lstStyle/>
        <a:p>
          <a:pPr rtl="0"/>
          <a:r>
            <a:rPr lang="en-US" b="0" dirty="0">
              <a:latin typeface="Abadi"/>
            </a:rPr>
            <a:t>McLean County Government Center</a:t>
          </a:r>
        </a:p>
      </dgm:t>
    </dgm:pt>
    <dgm:pt modelId="{64D69AFE-89A9-4FEF-9E6F-DD44614E3527}" type="parTrans" cxnId="{1FCCB5B3-6BE8-4A1C-96EC-92AA42AE4E04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9412E763-EFAB-4A1F-A7A9-5CA056BDCA3B}" type="sibTrans" cxnId="{1FCCB5B3-6BE8-4A1C-96EC-92AA42AE4E04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9E5B4002-43C1-4710-BEE9-D9EEA6338916}">
      <dgm:prSet phldrT="[Text]"/>
      <dgm:spPr/>
      <dgm:t>
        <a:bodyPr/>
        <a:lstStyle/>
        <a:p>
          <a:pPr rtl="0"/>
          <a:r>
            <a:rPr lang="en-US" b="0" dirty="0">
              <a:latin typeface="Abadi"/>
            </a:rPr>
            <a:t>February 23rd-April 3rd</a:t>
          </a:r>
        </a:p>
      </dgm:t>
    </dgm:pt>
    <dgm:pt modelId="{6A095B26-002F-4768-BDB2-6A89546EA16B}" type="parTrans" cxnId="{C0714A5B-A644-49CA-9A00-84C1F0650DBF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A3417866-104F-495D-BCFE-D1D22D82F287}" type="sibTrans" cxnId="{C0714A5B-A644-49CA-9A00-84C1F0650DBF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AD2CC51F-59A3-402D-A890-E2535EF473FD}">
      <dgm:prSet phldrT="[Text]" phldr="0"/>
      <dgm:spPr/>
      <dgm:t>
        <a:bodyPr/>
        <a:lstStyle/>
        <a:p>
          <a:pPr rtl="0"/>
          <a:r>
            <a:rPr lang="en-US" dirty="0">
              <a:latin typeface="Abadi"/>
            </a:rPr>
            <a:t>Find your polling place at tinyurl.com/isuvotes</a:t>
          </a:r>
        </a:p>
      </dgm:t>
    </dgm:pt>
    <dgm:pt modelId="{A1491035-5A76-4514-92DC-2AF4C793FD5D}" type="parTrans" cxnId="{EED1C0FB-DF2D-4369-801A-EE55993DC708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C48419BC-817F-4DD0-B23D-C0B8AD73A8BF}" type="sibTrans" cxnId="{EED1C0FB-DF2D-4369-801A-EE55993DC708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3A62EE4B-60B4-48B0-AF67-8A908962DADE}">
      <dgm:prSet phldrT="[Text]"/>
      <dgm:spPr/>
      <dgm:t>
        <a:bodyPr/>
        <a:lstStyle/>
        <a:p>
          <a:pPr rtl="0"/>
          <a:r>
            <a:rPr lang="en-US" dirty="0">
              <a:latin typeface="Abadi"/>
            </a:rPr>
            <a:t>Request MUST be sent by March 30th</a:t>
          </a:r>
        </a:p>
      </dgm:t>
    </dgm:pt>
    <dgm:pt modelId="{62E7A684-8404-43B3-A8D8-A9601BA64801}" type="parTrans" cxnId="{97BC4C86-C2D2-4235-B5E7-1763EE79B7EB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934514C3-7546-4C97-8AE9-1B94B02BB57D}" type="sibTrans" cxnId="{97BC4C86-C2D2-4235-B5E7-1763EE79B7EB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F5F76495-6000-404B-9B15-4C755D42EDD3}">
      <dgm:prSet phldrT="[Text]"/>
      <dgm:spPr/>
      <dgm:t>
        <a:bodyPr/>
        <a:lstStyle/>
        <a:p>
          <a:pPr rtl="0"/>
          <a:r>
            <a:rPr lang="en-US" dirty="0">
              <a:latin typeface="Abadi"/>
            </a:rPr>
            <a:t>Ballots will be mailed beginning February 23rd</a:t>
          </a:r>
        </a:p>
      </dgm:t>
    </dgm:pt>
    <dgm:pt modelId="{263C641E-44C3-4FCE-AAA6-B4F4F565A77F}" type="parTrans" cxnId="{EF963994-8177-4C71-B89D-8A912C813886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AF440144-65BE-4485-A7CB-325F5067E053}" type="sibTrans" cxnId="{EF963994-8177-4C71-B89D-8A912C813886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20D190E4-39BB-43A1-95D3-19F3F1428916}">
      <dgm:prSet phldrT="[Text]"/>
      <dgm:spPr/>
      <dgm:t>
        <a:bodyPr/>
        <a:lstStyle/>
        <a:p>
          <a:pPr rtl="0"/>
          <a:r>
            <a:rPr lang="en-US" dirty="0">
              <a:latin typeface="Abadi"/>
            </a:rPr>
            <a:t>Mail your ballot back by </a:t>
          </a:r>
          <a:br>
            <a:rPr lang="en-US" dirty="0">
              <a:latin typeface="Abadi"/>
            </a:rPr>
          </a:br>
          <a:r>
            <a:rPr lang="en-US" dirty="0">
              <a:latin typeface="Abadi"/>
            </a:rPr>
            <a:t>April 4th (or earlier!)</a:t>
          </a:r>
        </a:p>
      </dgm:t>
    </dgm:pt>
    <dgm:pt modelId="{B57029AB-96D1-4869-AC07-D0B82451A503}" type="parTrans" cxnId="{AC6719D7-354C-486B-AA53-66911E9EB485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FC1365B4-6B38-48D3-A2C5-1F8E9E5D6542}" type="sibTrans" cxnId="{AC6719D7-354C-486B-AA53-66911E9EB485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9CE2A667-E8D9-4579-8245-E0429018CE44}">
      <dgm:prSet phldrT="[Text]"/>
      <dgm:spPr/>
      <dgm:t>
        <a:bodyPr/>
        <a:lstStyle/>
        <a:p>
          <a:r>
            <a:rPr lang="en-US" dirty="0">
              <a:latin typeface="Abadi"/>
            </a:rPr>
            <a:t>Need a stamp?</a:t>
          </a:r>
        </a:p>
      </dgm:t>
    </dgm:pt>
    <dgm:pt modelId="{2AB4E5A5-B787-4243-8089-C2451305C521}" type="parTrans" cxnId="{F20C6158-425D-4A97-8D2E-4E66CF3DFAD2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C6B5B111-09D5-4DB3-B896-C7413725DA00}" type="sibTrans" cxnId="{F20C6158-425D-4A97-8D2E-4E66CF3DFAD2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10A689E9-2783-4067-A477-67BBFB423E87}">
      <dgm:prSet phldrT="[Text]"/>
      <dgm:spPr/>
      <dgm:t>
        <a:bodyPr/>
        <a:lstStyle/>
        <a:p>
          <a:pPr rtl="0"/>
          <a:r>
            <a:rPr lang="en-US" dirty="0">
              <a:latin typeface="Abadi"/>
            </a:rPr>
            <a:t>Visit the Center for Civic Engagement (300 W. North St, across from CVS) to get a stamp and mail your ballot.</a:t>
          </a:r>
        </a:p>
      </dgm:t>
    </dgm:pt>
    <dgm:pt modelId="{2661D01C-87DC-49F6-9601-7DF711515472}" type="parTrans" cxnId="{56F0DCE0-2859-42DE-A56D-7BBCBC2064B9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CC0FAE5C-AE6A-44B1-B3F9-3148DF731E1B}" type="sibTrans" cxnId="{56F0DCE0-2859-42DE-A56D-7BBCBC2064B9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B6E8D0A4-3EDC-4023-B74D-EC86F6B3EC49}">
      <dgm:prSet phldr="0"/>
      <dgm:spPr/>
      <dgm:t>
        <a:bodyPr/>
        <a:lstStyle/>
        <a:p>
          <a:pPr rtl="0"/>
          <a:r>
            <a:rPr lang="en-US" b="0" dirty="0">
              <a:latin typeface="Abadi"/>
            </a:rPr>
            <a:t>Various times</a:t>
          </a:r>
        </a:p>
      </dgm:t>
    </dgm:pt>
    <dgm:pt modelId="{09DEA0F1-D1A9-4068-8021-8CD6255E1B9E}" type="parTrans" cxnId="{93AA9189-D1C8-4A4B-A095-969930AF4208}">
      <dgm:prSet/>
      <dgm:spPr/>
    </dgm:pt>
    <dgm:pt modelId="{7FABD09C-7F41-4527-8F36-E39DEC1A9124}" type="sibTrans" cxnId="{93AA9189-D1C8-4A4B-A095-969930AF4208}">
      <dgm:prSet/>
      <dgm:spPr/>
    </dgm:pt>
    <dgm:pt modelId="{94B596C0-AA31-45AF-97D5-08DC0C414951}">
      <dgm:prSet phldr="0"/>
      <dgm:spPr/>
      <dgm:t>
        <a:bodyPr/>
        <a:lstStyle/>
        <a:p>
          <a:pPr rtl="0"/>
          <a:r>
            <a:rPr lang="en-US" dirty="0">
              <a:latin typeface="Abadi"/>
            </a:rPr>
            <a:t>Or vote at the McLean County Government Center</a:t>
          </a:r>
        </a:p>
      </dgm:t>
    </dgm:pt>
    <dgm:pt modelId="{65C23652-38A3-48CF-BE67-AA2E6C9E66DA}" type="parTrans" cxnId="{A80C708B-B37C-4CB4-A81C-A2098F7B7E8A}">
      <dgm:prSet/>
      <dgm:spPr/>
    </dgm:pt>
    <dgm:pt modelId="{2C4EF711-0439-4EDD-80E7-B33FB3BECD48}" type="sibTrans" cxnId="{A80C708B-B37C-4CB4-A81C-A2098F7B7E8A}">
      <dgm:prSet/>
      <dgm:spPr/>
    </dgm:pt>
    <dgm:pt modelId="{744F5766-E98C-48A8-B50A-6426037CC364}">
      <dgm:prSet phldr="0"/>
      <dgm:spPr/>
      <dgm:t>
        <a:bodyPr/>
        <a:lstStyle/>
        <a:p>
          <a:pPr rtl="0"/>
          <a:r>
            <a:rPr lang="en-US" dirty="0">
              <a:latin typeface="Abadi"/>
            </a:rPr>
            <a:t>6am-7pm</a:t>
          </a:r>
        </a:p>
      </dgm:t>
    </dgm:pt>
    <dgm:pt modelId="{CC30D70B-42FE-4881-A00E-B81E8E721F2B}" type="parTrans" cxnId="{AF13BC8F-9EDC-424C-AC44-AE405D029A26}">
      <dgm:prSet/>
      <dgm:spPr/>
    </dgm:pt>
    <dgm:pt modelId="{C01FFFC2-DE08-4D25-AE99-CA6347586EDF}" type="sibTrans" cxnId="{AF13BC8F-9EDC-424C-AC44-AE405D029A26}">
      <dgm:prSet/>
      <dgm:spPr/>
    </dgm:pt>
    <dgm:pt modelId="{60BE3C1A-AB24-4B3E-A73A-710C0D25F8D1}">
      <dgm:prSet phldr="0"/>
      <dgm:spPr/>
      <dgm:t>
        <a:bodyPr/>
        <a:lstStyle/>
        <a:p>
          <a:pPr rtl="0"/>
          <a:r>
            <a:rPr lang="en-US" dirty="0">
              <a:latin typeface="Abadi"/>
            </a:rPr>
            <a:t>Need a ride? Stop by the Center for Civic Engagement on 3/31 anytime from 10am-4pm for a ride to vote early. </a:t>
          </a:r>
        </a:p>
      </dgm:t>
    </dgm:pt>
    <dgm:pt modelId="{9E9F9AD8-A0A0-485A-BD42-5889D94BD447}" type="parTrans" cxnId="{B62DA817-CB56-4A61-827D-F5B40EBA79FA}">
      <dgm:prSet/>
      <dgm:spPr/>
    </dgm:pt>
    <dgm:pt modelId="{B2089839-B950-4888-AF4C-61571667AAE6}" type="sibTrans" cxnId="{B62DA817-CB56-4A61-827D-F5B40EBA79FA}">
      <dgm:prSet/>
      <dgm:spPr/>
    </dgm:pt>
    <dgm:pt modelId="{51A1488C-71AC-4D12-9E85-26608703EB95}">
      <dgm:prSet phldr="0"/>
      <dgm:spPr/>
      <dgm:t>
        <a:bodyPr/>
        <a:lstStyle/>
        <a:p>
          <a:pPr rtl="0"/>
          <a:r>
            <a:rPr lang="en-US" dirty="0">
              <a:latin typeface="Abadi"/>
            </a:rPr>
            <a:t>Need a ride? Stop by the CCE on April 4th from 10am-4pm for a ride. </a:t>
          </a:r>
        </a:p>
      </dgm:t>
    </dgm:pt>
    <dgm:pt modelId="{AC1B12CD-19D3-4CC0-B55B-77A25EF042B7}" type="parTrans" cxnId="{3BC037AF-64FA-48FF-B6DF-89438A361640}">
      <dgm:prSet/>
      <dgm:spPr/>
    </dgm:pt>
    <dgm:pt modelId="{4AE54365-C5B9-4150-B446-BE082370C240}" type="sibTrans" cxnId="{3BC037AF-64FA-48FF-B6DF-89438A361640}">
      <dgm:prSet/>
      <dgm:spPr/>
    </dgm:pt>
    <dgm:pt modelId="{6765F3EE-DB45-4293-95CD-C669AB24D06C}" type="pres">
      <dgm:prSet presAssocID="{55EE7B24-95CF-4D5C-AA23-FE957B73579D}" presName="linearFlow" presStyleCnt="0">
        <dgm:presLayoutVars>
          <dgm:dir/>
          <dgm:animLvl val="lvl"/>
          <dgm:resizeHandles/>
        </dgm:presLayoutVars>
      </dgm:prSet>
      <dgm:spPr/>
    </dgm:pt>
    <dgm:pt modelId="{A1DA29BA-2849-41E7-8FA0-09E12DE1880D}" type="pres">
      <dgm:prSet presAssocID="{27B0BEE1-8CD6-42EF-B091-CC60D5D0D847}" presName="compositeNode" presStyleCnt="0">
        <dgm:presLayoutVars>
          <dgm:bulletEnabled val="1"/>
        </dgm:presLayoutVars>
      </dgm:prSet>
      <dgm:spPr/>
    </dgm:pt>
    <dgm:pt modelId="{D8FCC49A-0AA6-4ADA-BC49-54FE27829A70}" type="pres">
      <dgm:prSet presAssocID="{27B0BEE1-8CD6-42EF-B091-CC60D5D0D847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7BC869D0-52D7-4811-A86A-3C9C69E78D29}" type="pres">
      <dgm:prSet presAssocID="{27B0BEE1-8CD6-42EF-B091-CC60D5D0D847}" presName="childNode" presStyleLbl="node1" presStyleIdx="0" presStyleCnt="3" custScaleX="106230" custScaleY="82279" custLinFactNeighborX="767" custLinFactNeighborY="-9189">
        <dgm:presLayoutVars>
          <dgm:bulletEnabled val="1"/>
        </dgm:presLayoutVars>
      </dgm:prSet>
      <dgm:spPr/>
    </dgm:pt>
    <dgm:pt modelId="{4A3C34F3-47F7-47EB-8CE7-C062594F115E}" type="pres">
      <dgm:prSet presAssocID="{27B0BEE1-8CD6-42EF-B091-CC60D5D0D847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24E9E9E2-B8A6-4BBC-B8EB-13F862F5CBD7}" type="pres">
      <dgm:prSet presAssocID="{67301977-06BD-4954-B316-19F0FD700416}" presName="sibTrans" presStyleCnt="0"/>
      <dgm:spPr/>
    </dgm:pt>
    <dgm:pt modelId="{3FF9AD5F-D2F4-4977-AFB9-866E2AE77A2D}" type="pres">
      <dgm:prSet presAssocID="{47E316FD-5B09-481B-957E-F45D0B1472F6}" presName="compositeNode" presStyleCnt="0">
        <dgm:presLayoutVars>
          <dgm:bulletEnabled val="1"/>
        </dgm:presLayoutVars>
      </dgm:prSet>
      <dgm:spPr/>
    </dgm:pt>
    <dgm:pt modelId="{E79A4033-B16E-4AA8-99A8-1CBFC8799814}" type="pres">
      <dgm:prSet presAssocID="{47E316FD-5B09-481B-957E-F45D0B1472F6}" presName="image" presStyleLbl="fgImgPlace1" presStyleIdx="1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512" t="-21922" r="-31512" b="-41102"/>
          </a:stretch>
        </a:blipFill>
        <a:ln>
          <a:noFill/>
        </a:ln>
      </dgm:spPr>
    </dgm:pt>
    <dgm:pt modelId="{D54779B9-8A30-415C-A752-833FB521F4A0}" type="pres">
      <dgm:prSet presAssocID="{47E316FD-5B09-481B-957E-F45D0B1472F6}" presName="childNode" presStyleLbl="node1" presStyleIdx="1" presStyleCnt="3" custScaleX="105643" custScaleY="84185" custLinFactNeighborX="311" custLinFactNeighborY="-8432">
        <dgm:presLayoutVars>
          <dgm:bulletEnabled val="1"/>
        </dgm:presLayoutVars>
      </dgm:prSet>
      <dgm:spPr/>
    </dgm:pt>
    <dgm:pt modelId="{AC82E584-70EF-4B7E-9ECE-108FD8152CB1}" type="pres">
      <dgm:prSet presAssocID="{47E316FD-5B09-481B-957E-F45D0B1472F6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AA4DA2FF-4D1B-4B71-838C-45891D2C2F15}" type="pres">
      <dgm:prSet presAssocID="{B552FE59-0C8C-4AF7-BF8E-99D522BAECC1}" presName="sibTrans" presStyleCnt="0"/>
      <dgm:spPr/>
    </dgm:pt>
    <dgm:pt modelId="{2FE018BB-ADE8-4A9D-AFB9-384834F43B87}" type="pres">
      <dgm:prSet presAssocID="{25AAD93D-BC53-4F18-8062-1232381F7B61}" presName="compositeNode" presStyleCnt="0">
        <dgm:presLayoutVars>
          <dgm:bulletEnabled val="1"/>
        </dgm:presLayoutVars>
      </dgm:prSet>
      <dgm:spPr/>
    </dgm:pt>
    <dgm:pt modelId="{89A5547C-8261-4542-BEB5-36392410D0FA}" type="pres">
      <dgm:prSet presAssocID="{25AAD93D-BC53-4F18-8062-1232381F7B61}" presName="image" presStyleLbl="fgImgPlace1" presStyleIdx="2" presStyleCnt="3" custLinFactNeighborX="-10995"/>
      <dgm:spPr>
        <a:blipFill dpi="0" rotWithShape="1">
          <a:blip xmlns:r="http://schemas.openxmlformats.org/officeDocument/2006/relationships"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2744" t="-2744" r="-2744" b="-2744"/>
          </a:stretch>
        </a:blipFill>
        <a:ln>
          <a:noFill/>
        </a:ln>
      </dgm:spPr>
    </dgm:pt>
    <dgm:pt modelId="{FE13BD88-EBAB-46AE-AA6D-0C0EB3413DFD}" type="pres">
      <dgm:prSet presAssocID="{25AAD93D-BC53-4F18-8062-1232381F7B61}" presName="childNode" presStyleLbl="node1" presStyleIdx="2" presStyleCnt="3" custScaleX="115894" custScaleY="83776" custLinFactNeighborX="2027" custLinFactNeighborY="-8107">
        <dgm:presLayoutVars>
          <dgm:bulletEnabled val="1"/>
        </dgm:presLayoutVars>
      </dgm:prSet>
      <dgm:spPr/>
    </dgm:pt>
    <dgm:pt modelId="{37D336AD-3AB8-4EE1-8235-F89BCD029664}" type="pres">
      <dgm:prSet presAssocID="{25AAD93D-BC53-4F18-8062-1232381F7B61}" presName="parentNode" presStyleLbl="revTx" presStyleIdx="2" presStyleCnt="3" custLinFactNeighborX="-11223">
        <dgm:presLayoutVars>
          <dgm:chMax val="0"/>
          <dgm:bulletEnabled val="1"/>
        </dgm:presLayoutVars>
      </dgm:prSet>
      <dgm:spPr/>
    </dgm:pt>
  </dgm:ptLst>
  <dgm:cxnLst>
    <dgm:cxn modelId="{35E3840A-5A37-43BE-830D-EEF408BD4317}" srcId="{25AAD93D-BC53-4F18-8062-1232381F7B61}" destId="{F47B0CA3-BF9A-4563-95DA-C9F20F75D56A}" srcOrd="1" destOrd="0" parTransId="{C5A76528-8AE3-49EF-B46E-538F8DA35ED1}" sibTransId="{8E11DB95-266F-412C-A117-AAC567ECE0E4}"/>
    <dgm:cxn modelId="{4F0CE60B-6D7C-475A-9EC0-0EBB5786E9AD}" type="presOf" srcId="{F47B0CA3-BF9A-4563-95DA-C9F20F75D56A}" destId="{FE13BD88-EBAB-46AE-AA6D-0C0EB3413DFD}" srcOrd="0" destOrd="2" presId="urn:microsoft.com/office/officeart/2005/8/layout/hList2"/>
    <dgm:cxn modelId="{AC0A3A17-6305-4D7E-8DBC-31CE7783B994}" type="presOf" srcId="{10A689E9-2783-4067-A477-67BBFB423E87}" destId="{FE13BD88-EBAB-46AE-AA6D-0C0EB3413DFD}" srcOrd="0" destOrd="6" presId="urn:microsoft.com/office/officeart/2005/8/layout/hList2"/>
    <dgm:cxn modelId="{B62DA817-CB56-4A61-827D-F5B40EBA79FA}" srcId="{9E5B4002-43C1-4710-BEE9-D9EEA6338916}" destId="{60BE3C1A-AB24-4B3E-A73A-710C0D25F8D1}" srcOrd="1" destOrd="0" parTransId="{9E9F9AD8-A0A0-485A-BD42-5889D94BD447}" sibTransId="{B2089839-B950-4888-AF4C-61571667AAE6}"/>
    <dgm:cxn modelId="{89BDE43C-172E-47B1-A774-8008E7DE95EA}" type="presOf" srcId="{9E5B4002-43C1-4710-BEE9-D9EEA6338916}" destId="{7BC869D0-52D7-4811-A86A-3C9C69E78D29}" srcOrd="0" destOrd="2" presId="urn:microsoft.com/office/officeart/2005/8/layout/hList2"/>
    <dgm:cxn modelId="{451F9640-EDC7-4B1A-8602-66384BF8E463}" type="presOf" srcId="{47E316FD-5B09-481B-957E-F45D0B1472F6}" destId="{AC82E584-70EF-4B7E-9ECE-108FD8152CB1}" srcOrd="0" destOrd="0" presId="urn:microsoft.com/office/officeart/2005/8/layout/hList2"/>
    <dgm:cxn modelId="{A0F08A41-F13B-406A-BA43-FBAB487EE2A1}" type="presOf" srcId="{2208529B-7713-4D14-B515-B9BF7BAB556A}" destId="{FE13BD88-EBAB-46AE-AA6D-0C0EB3413DFD}" srcOrd="0" destOrd="0" presId="urn:microsoft.com/office/officeart/2005/8/layout/hList2"/>
    <dgm:cxn modelId="{7A54A249-4E92-4142-A5CD-12987A909FE4}" type="presOf" srcId="{744F5766-E98C-48A8-B50A-6426037CC364}" destId="{D54779B9-8A30-415C-A752-833FB521F4A0}" srcOrd="0" destOrd="2" presId="urn:microsoft.com/office/officeart/2005/8/layout/hList2"/>
    <dgm:cxn modelId="{A9D27B55-80A9-444E-B0A2-7D351C749F30}" type="presOf" srcId="{F5F76495-6000-404B-9B15-4C755D42EDD3}" destId="{FE13BD88-EBAB-46AE-AA6D-0C0EB3413DFD}" srcOrd="0" destOrd="3" presId="urn:microsoft.com/office/officeart/2005/8/layout/hList2"/>
    <dgm:cxn modelId="{F20C6158-425D-4A97-8D2E-4E66CF3DFAD2}" srcId="{20D190E4-39BB-43A1-95D3-19F3F1428916}" destId="{9CE2A667-E8D9-4579-8245-E0429018CE44}" srcOrd="0" destOrd="0" parTransId="{2AB4E5A5-B787-4243-8089-C2451305C521}" sibTransId="{C6B5B111-09D5-4DB3-B896-C7413725DA00}"/>
    <dgm:cxn modelId="{C0714A5B-A644-49CA-9A00-84C1F0650DBF}" srcId="{D4E48FC8-90D4-46E6-915C-998746E46634}" destId="{9E5B4002-43C1-4710-BEE9-D9EEA6338916}" srcOrd="0" destOrd="0" parTransId="{6A095B26-002F-4768-BDB2-6A89546EA16B}" sibTransId="{A3417866-104F-495D-BCFE-D1D22D82F287}"/>
    <dgm:cxn modelId="{DE66FC5C-AAB6-471F-BE8C-A87022174A10}" type="presOf" srcId="{94B596C0-AA31-45AF-97D5-08DC0C414951}" destId="{D54779B9-8A30-415C-A752-833FB521F4A0}" srcOrd="0" destOrd="1" presId="urn:microsoft.com/office/officeart/2005/8/layout/hList2"/>
    <dgm:cxn modelId="{2A218367-FDA9-45AC-A054-89F29A457A3C}" type="presOf" srcId="{55EE7B24-95CF-4D5C-AA23-FE957B73579D}" destId="{6765F3EE-DB45-4293-95CD-C669AB24D06C}" srcOrd="0" destOrd="0" presId="urn:microsoft.com/office/officeart/2005/8/layout/hList2"/>
    <dgm:cxn modelId="{BB89C468-E576-4210-A412-8824C9AC470F}" type="presOf" srcId="{27B0BEE1-8CD6-42EF-B091-CC60D5D0D847}" destId="{4A3C34F3-47F7-47EB-8CE7-C062594F115E}" srcOrd="0" destOrd="0" presId="urn:microsoft.com/office/officeart/2005/8/layout/hList2"/>
    <dgm:cxn modelId="{BDED896F-C418-42E5-A432-AA5EF55E10D9}" srcId="{55EE7B24-95CF-4D5C-AA23-FE957B73579D}" destId="{47E316FD-5B09-481B-957E-F45D0B1472F6}" srcOrd="1" destOrd="0" parTransId="{5F8BB389-4298-4B1A-9C65-0AC8B9BD2420}" sibTransId="{B552FE59-0C8C-4AF7-BF8E-99D522BAECC1}"/>
    <dgm:cxn modelId="{51CEB878-5FBE-4421-97FE-A19A6076B434}" type="presOf" srcId="{AD2CC51F-59A3-402D-A890-E2535EF473FD}" destId="{D54779B9-8A30-415C-A752-833FB521F4A0}" srcOrd="0" destOrd="0" presId="urn:microsoft.com/office/officeart/2005/8/layout/hList2"/>
    <dgm:cxn modelId="{97BC4C86-C2D2-4235-B5E7-1763EE79B7EB}" srcId="{2208529B-7713-4D14-B515-B9BF7BAB556A}" destId="{3A62EE4B-60B4-48B0-AF67-8A908962DADE}" srcOrd="0" destOrd="0" parTransId="{62E7A684-8404-43B3-A8D8-A9601BA64801}" sibTransId="{934514C3-7546-4C97-8AE9-1B94B02BB57D}"/>
    <dgm:cxn modelId="{93AA9189-D1C8-4A4B-A095-969930AF4208}" srcId="{9E5B4002-43C1-4710-BEE9-D9EEA6338916}" destId="{B6E8D0A4-3EDC-4023-B74D-EC86F6B3EC49}" srcOrd="0" destOrd="0" parTransId="{09DEA0F1-D1A9-4068-8021-8CD6255E1B9E}" sibTransId="{7FABD09C-7F41-4527-8F36-E39DEC1A9124}"/>
    <dgm:cxn modelId="{CC56DC89-18A9-47FD-9E78-6428E83B3802}" type="presOf" srcId="{B6E8D0A4-3EDC-4023-B74D-EC86F6B3EC49}" destId="{7BC869D0-52D7-4811-A86A-3C9C69E78D29}" srcOrd="0" destOrd="3" presId="urn:microsoft.com/office/officeart/2005/8/layout/hList2"/>
    <dgm:cxn modelId="{A80C708B-B37C-4CB4-A81C-A2098F7B7E8A}" srcId="{47E316FD-5B09-481B-957E-F45D0B1472F6}" destId="{94B596C0-AA31-45AF-97D5-08DC0C414951}" srcOrd="1" destOrd="0" parTransId="{65C23652-38A3-48CF-BE67-AA2E6C9E66DA}" sibTransId="{2C4EF711-0439-4EDD-80E7-B33FB3BECD48}"/>
    <dgm:cxn modelId="{5554D68B-5AB4-4125-9030-B280E8005749}" type="presOf" srcId="{9CE2A667-E8D9-4579-8245-E0429018CE44}" destId="{FE13BD88-EBAB-46AE-AA6D-0C0EB3413DFD}" srcOrd="0" destOrd="5" presId="urn:microsoft.com/office/officeart/2005/8/layout/hList2"/>
    <dgm:cxn modelId="{2BF4118C-A46C-45AE-9F21-79D1661FED99}" type="presOf" srcId="{20D190E4-39BB-43A1-95D3-19F3F1428916}" destId="{FE13BD88-EBAB-46AE-AA6D-0C0EB3413DFD}" srcOrd="0" destOrd="4" presId="urn:microsoft.com/office/officeart/2005/8/layout/hList2"/>
    <dgm:cxn modelId="{AF13BC8F-9EDC-424C-AC44-AE405D029A26}" srcId="{47E316FD-5B09-481B-957E-F45D0B1472F6}" destId="{744F5766-E98C-48A8-B50A-6426037CC364}" srcOrd="2" destOrd="0" parTransId="{CC30D70B-42FE-4881-A00E-B81E8E721F2B}" sibTransId="{C01FFFC2-DE08-4D25-AE99-CA6347586EDF}"/>
    <dgm:cxn modelId="{EF963994-8177-4C71-B89D-8A912C813886}" srcId="{F47B0CA3-BF9A-4563-95DA-C9F20F75D56A}" destId="{F5F76495-6000-404B-9B15-4C755D42EDD3}" srcOrd="0" destOrd="0" parTransId="{263C641E-44C3-4FCE-AAA6-B4F4F565A77F}" sibTransId="{AF440144-65BE-4485-A7CB-325F5067E053}"/>
    <dgm:cxn modelId="{70E47099-C48E-40C5-9C62-7F194C3E882E}" srcId="{25AAD93D-BC53-4F18-8062-1232381F7B61}" destId="{2208529B-7713-4D14-B515-B9BF7BAB556A}" srcOrd="0" destOrd="0" parTransId="{F8FC0D6F-B79E-4E0F-9649-DBE9A371C757}" sibTransId="{BDFFD8FD-779D-4DAC-B6B5-E13BB0314D16}"/>
    <dgm:cxn modelId="{37B536A7-6B92-494F-9AD0-9BC3369B4AE0}" type="presOf" srcId="{C90360E7-92D5-40A0-87EE-226BA7942EA6}" destId="{7BC869D0-52D7-4811-A86A-3C9C69E78D29}" srcOrd="0" destOrd="0" presId="urn:microsoft.com/office/officeart/2005/8/layout/hList2"/>
    <dgm:cxn modelId="{3BC037AF-64FA-48FF-B6DF-89438A361640}" srcId="{47E316FD-5B09-481B-957E-F45D0B1472F6}" destId="{51A1488C-71AC-4D12-9E85-26608703EB95}" srcOrd="3" destOrd="0" parTransId="{AC1B12CD-19D3-4CC0-B55B-77A25EF042B7}" sibTransId="{4AE54365-C5B9-4150-B446-BE082370C240}"/>
    <dgm:cxn modelId="{1FCCB5B3-6BE8-4A1C-96EC-92AA42AE4E04}" srcId="{27B0BEE1-8CD6-42EF-B091-CC60D5D0D847}" destId="{D4E48FC8-90D4-46E6-915C-998746E46634}" srcOrd="1" destOrd="0" parTransId="{64D69AFE-89A9-4FEF-9E6F-DD44614E3527}" sibTransId="{9412E763-EFAB-4A1F-A7A9-5CA056BDCA3B}"/>
    <dgm:cxn modelId="{C6CE6DB7-7DDF-4D08-AF56-D541493E87B4}" type="presOf" srcId="{25AAD93D-BC53-4F18-8062-1232381F7B61}" destId="{37D336AD-3AB8-4EE1-8235-F89BCD029664}" srcOrd="0" destOrd="0" presId="urn:microsoft.com/office/officeart/2005/8/layout/hList2"/>
    <dgm:cxn modelId="{4B58A9B9-7F29-4FDB-9FF6-7911E688FE68}" type="presOf" srcId="{60BE3C1A-AB24-4B3E-A73A-710C0D25F8D1}" destId="{7BC869D0-52D7-4811-A86A-3C9C69E78D29}" srcOrd="0" destOrd="4" presId="urn:microsoft.com/office/officeart/2005/8/layout/hList2"/>
    <dgm:cxn modelId="{80A1BAC9-685F-4A21-86A0-E819201B80FE}" type="presOf" srcId="{51A1488C-71AC-4D12-9E85-26608703EB95}" destId="{D54779B9-8A30-415C-A752-833FB521F4A0}" srcOrd="0" destOrd="3" presId="urn:microsoft.com/office/officeart/2005/8/layout/hList2"/>
    <dgm:cxn modelId="{B0D635CD-4A98-442B-9DBB-AB8643CE6B90}" srcId="{55EE7B24-95CF-4D5C-AA23-FE957B73579D}" destId="{25AAD93D-BC53-4F18-8062-1232381F7B61}" srcOrd="2" destOrd="0" parTransId="{9F0AEAFF-9DEE-4254-BC2C-926CCC57D929}" sibTransId="{7EB38367-124E-4314-B180-5376711FD42E}"/>
    <dgm:cxn modelId="{0D04FCD4-E970-48ED-B254-C34751915032}" type="presOf" srcId="{D4E48FC8-90D4-46E6-915C-998746E46634}" destId="{7BC869D0-52D7-4811-A86A-3C9C69E78D29}" srcOrd="0" destOrd="1" presId="urn:microsoft.com/office/officeart/2005/8/layout/hList2"/>
    <dgm:cxn modelId="{AC6719D7-354C-486B-AA53-66911E9EB485}" srcId="{25AAD93D-BC53-4F18-8062-1232381F7B61}" destId="{20D190E4-39BB-43A1-95D3-19F3F1428916}" srcOrd="2" destOrd="0" parTransId="{B57029AB-96D1-4869-AC07-D0B82451A503}" sibTransId="{FC1365B4-6B38-48D3-A2C5-1F8E9E5D6542}"/>
    <dgm:cxn modelId="{0FE1E7DD-7E44-4FBE-83B0-2748024C5CE2}" srcId="{27B0BEE1-8CD6-42EF-B091-CC60D5D0D847}" destId="{C90360E7-92D5-40A0-87EE-226BA7942EA6}" srcOrd="0" destOrd="0" parTransId="{FD8A7BDD-C204-4C48-A78E-AAC39C1DCBF4}" sibTransId="{993CD126-B720-4F86-9A4F-2E48296F503C}"/>
    <dgm:cxn modelId="{56F0DCE0-2859-42DE-A56D-7BBCBC2064B9}" srcId="{9CE2A667-E8D9-4579-8245-E0429018CE44}" destId="{10A689E9-2783-4067-A477-67BBFB423E87}" srcOrd="0" destOrd="0" parTransId="{2661D01C-87DC-49F6-9601-7DF711515472}" sibTransId="{CC0FAE5C-AE6A-44B1-B3F9-3148DF731E1B}"/>
    <dgm:cxn modelId="{F505F2E3-647F-47BC-AB53-8CF460F1AFCE}" type="presOf" srcId="{3A62EE4B-60B4-48B0-AF67-8A908962DADE}" destId="{FE13BD88-EBAB-46AE-AA6D-0C0EB3413DFD}" srcOrd="0" destOrd="1" presId="urn:microsoft.com/office/officeart/2005/8/layout/hList2"/>
    <dgm:cxn modelId="{4D8307EE-2271-49E3-9788-229CAAC4B304}" srcId="{55EE7B24-95CF-4D5C-AA23-FE957B73579D}" destId="{27B0BEE1-8CD6-42EF-B091-CC60D5D0D847}" srcOrd="0" destOrd="0" parTransId="{DC7A744C-98F4-435A-BFF4-BDABA9D5B09A}" sibTransId="{67301977-06BD-4954-B316-19F0FD700416}"/>
    <dgm:cxn modelId="{EED1C0FB-DF2D-4369-801A-EE55993DC708}" srcId="{47E316FD-5B09-481B-957E-F45D0B1472F6}" destId="{AD2CC51F-59A3-402D-A890-E2535EF473FD}" srcOrd="0" destOrd="0" parTransId="{A1491035-5A76-4514-92DC-2AF4C793FD5D}" sibTransId="{C48419BC-817F-4DD0-B23D-C0B8AD73A8BF}"/>
    <dgm:cxn modelId="{1F7B0AAD-CAEF-4A4D-8DA6-D61081ACB47B}" type="presParOf" srcId="{6765F3EE-DB45-4293-95CD-C669AB24D06C}" destId="{A1DA29BA-2849-41E7-8FA0-09E12DE1880D}" srcOrd="0" destOrd="0" presId="urn:microsoft.com/office/officeart/2005/8/layout/hList2"/>
    <dgm:cxn modelId="{5E921FFC-89E6-4118-9407-A7C93704A0F1}" type="presParOf" srcId="{A1DA29BA-2849-41E7-8FA0-09E12DE1880D}" destId="{D8FCC49A-0AA6-4ADA-BC49-54FE27829A70}" srcOrd="0" destOrd="0" presId="urn:microsoft.com/office/officeart/2005/8/layout/hList2"/>
    <dgm:cxn modelId="{36DBD7B3-EF86-4D06-AB00-24152A74F3B3}" type="presParOf" srcId="{A1DA29BA-2849-41E7-8FA0-09E12DE1880D}" destId="{7BC869D0-52D7-4811-A86A-3C9C69E78D29}" srcOrd="1" destOrd="0" presId="urn:microsoft.com/office/officeart/2005/8/layout/hList2"/>
    <dgm:cxn modelId="{6F7F3296-0571-4433-8FAA-C837E08E9BA9}" type="presParOf" srcId="{A1DA29BA-2849-41E7-8FA0-09E12DE1880D}" destId="{4A3C34F3-47F7-47EB-8CE7-C062594F115E}" srcOrd="2" destOrd="0" presId="urn:microsoft.com/office/officeart/2005/8/layout/hList2"/>
    <dgm:cxn modelId="{30F69725-BA8B-4BE8-9282-D70004F1150B}" type="presParOf" srcId="{6765F3EE-DB45-4293-95CD-C669AB24D06C}" destId="{24E9E9E2-B8A6-4BBC-B8EB-13F862F5CBD7}" srcOrd="1" destOrd="0" presId="urn:microsoft.com/office/officeart/2005/8/layout/hList2"/>
    <dgm:cxn modelId="{D3EF8883-ADE2-43A3-B48A-A95A9597B741}" type="presParOf" srcId="{6765F3EE-DB45-4293-95CD-C669AB24D06C}" destId="{3FF9AD5F-D2F4-4977-AFB9-866E2AE77A2D}" srcOrd="2" destOrd="0" presId="urn:microsoft.com/office/officeart/2005/8/layout/hList2"/>
    <dgm:cxn modelId="{85A566F9-7442-457B-8D36-FF12984F20B4}" type="presParOf" srcId="{3FF9AD5F-D2F4-4977-AFB9-866E2AE77A2D}" destId="{E79A4033-B16E-4AA8-99A8-1CBFC8799814}" srcOrd="0" destOrd="0" presId="urn:microsoft.com/office/officeart/2005/8/layout/hList2"/>
    <dgm:cxn modelId="{7170A724-16CC-4EBE-8DC5-98A7F03606C2}" type="presParOf" srcId="{3FF9AD5F-D2F4-4977-AFB9-866E2AE77A2D}" destId="{D54779B9-8A30-415C-A752-833FB521F4A0}" srcOrd="1" destOrd="0" presId="urn:microsoft.com/office/officeart/2005/8/layout/hList2"/>
    <dgm:cxn modelId="{0DF6261A-81C3-4502-BB28-F86A53208587}" type="presParOf" srcId="{3FF9AD5F-D2F4-4977-AFB9-866E2AE77A2D}" destId="{AC82E584-70EF-4B7E-9ECE-108FD8152CB1}" srcOrd="2" destOrd="0" presId="urn:microsoft.com/office/officeart/2005/8/layout/hList2"/>
    <dgm:cxn modelId="{7218DFBD-5902-414A-9A12-E9C464EC0946}" type="presParOf" srcId="{6765F3EE-DB45-4293-95CD-C669AB24D06C}" destId="{AA4DA2FF-4D1B-4B71-838C-45891D2C2F15}" srcOrd="3" destOrd="0" presId="urn:microsoft.com/office/officeart/2005/8/layout/hList2"/>
    <dgm:cxn modelId="{382A4163-D1D3-40CE-9DFE-67C5BBA1F3A0}" type="presParOf" srcId="{6765F3EE-DB45-4293-95CD-C669AB24D06C}" destId="{2FE018BB-ADE8-4A9D-AFB9-384834F43B87}" srcOrd="4" destOrd="0" presId="urn:microsoft.com/office/officeart/2005/8/layout/hList2"/>
    <dgm:cxn modelId="{29575463-B4B9-4A0E-B0FB-F49244D31999}" type="presParOf" srcId="{2FE018BB-ADE8-4A9D-AFB9-384834F43B87}" destId="{89A5547C-8261-4542-BEB5-36392410D0FA}" srcOrd="0" destOrd="0" presId="urn:microsoft.com/office/officeart/2005/8/layout/hList2"/>
    <dgm:cxn modelId="{8319761E-07A5-40D4-8CF5-D1BBCE79DB6E}" type="presParOf" srcId="{2FE018BB-ADE8-4A9D-AFB9-384834F43B87}" destId="{FE13BD88-EBAB-46AE-AA6D-0C0EB3413DFD}" srcOrd="1" destOrd="0" presId="urn:microsoft.com/office/officeart/2005/8/layout/hList2"/>
    <dgm:cxn modelId="{986A033A-72BF-4982-B712-401AC8D15490}" type="presParOf" srcId="{2FE018BB-ADE8-4A9D-AFB9-384834F43B87}" destId="{37D336AD-3AB8-4EE1-8235-F89BCD02966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6BBB9C-2D31-4EAD-815A-0CE76227AE4C}" type="doc">
      <dgm:prSet loTypeId="urn:microsoft.com/office/officeart/2005/8/layout/process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AD85547-57A7-4821-AF29-864CDC15E53A}">
      <dgm:prSet phldrT="[Text]" custT="1"/>
      <dgm:spPr/>
      <dgm:t>
        <a:bodyPr tIns="457200"/>
        <a:lstStyle/>
        <a:p>
          <a:r>
            <a:rPr lang="en-US" sz="3600" b="1">
              <a:solidFill>
                <a:srgbClr val="CE0F26"/>
              </a:solidFill>
              <a:latin typeface="Abadi" panose="020B0604020104020204" pitchFamily="34" charset="0"/>
            </a:rPr>
            <a:t>Missed Online Registration? You Can Still Vote!</a:t>
          </a:r>
          <a:endParaRPr lang="en-US" sz="3600">
            <a:solidFill>
              <a:srgbClr val="CE0F26"/>
            </a:solidFill>
            <a:latin typeface="Abadi" panose="020B0604020104020204" pitchFamily="34" charset="0"/>
          </a:endParaRPr>
        </a:p>
      </dgm:t>
    </dgm:pt>
    <dgm:pt modelId="{018770B8-7728-4B28-8B0F-CABE594240A2}" type="parTrans" cxnId="{8DAC5B07-61D8-4827-B11F-CA54CB3F45FA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35B79430-EEF2-44BD-AEAC-03AB95364090}" type="sibTrans" cxnId="{8DAC5B07-61D8-4827-B11F-CA54CB3F45FA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D0CD28AB-B40B-4ACA-BB14-EBF455997022}">
      <dgm:prSet phldrT="[Text]" custT="1"/>
      <dgm:spPr/>
      <dgm:t>
        <a:bodyPr/>
        <a:lstStyle/>
        <a:p>
          <a:r>
            <a:rPr lang="en-US" sz="1600" b="1">
              <a:latin typeface="Abadi" panose="020B0604020104020204" pitchFamily="34" charset="0"/>
            </a:rPr>
            <a:t>Illinois is a same-day registration state, so you can register to vote at a polling place.</a:t>
          </a:r>
        </a:p>
      </dgm:t>
    </dgm:pt>
    <dgm:pt modelId="{9F702DB4-46B7-4A0C-A222-3C4A9E9BC87A}" type="parTrans" cxnId="{7ACE444B-8CCD-4BBB-8D8B-41C2E24CA8E7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F081DC2D-11EB-405C-9235-0CAE7C0BA73A}" type="sibTrans" cxnId="{7ACE444B-8CCD-4BBB-8D8B-41C2E24CA8E7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3D478216-3E08-4BC8-B579-3F835834490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b="1" dirty="0">
              <a:latin typeface="Abadi" panose="020B0604020104020204" pitchFamily="34" charset="0"/>
            </a:rPr>
            <a:t>Register at a polling place during early voting OR on April 4th.</a:t>
          </a:r>
        </a:p>
      </dgm:t>
    </dgm:pt>
    <dgm:pt modelId="{652AB204-C3F6-4075-A461-FF45C37E7F05}" type="parTrans" cxnId="{8402E9E0-3DD5-4208-915F-C96961B8C9B0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A1E6825C-33AA-478B-8184-276A6E23DD48}" type="sibTrans" cxnId="{8402E9E0-3DD5-4208-915F-C96961B8C9B0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B36C8068-19CC-4356-BDB5-FF7D8E575A0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>
              <a:latin typeface="Abadi" panose="020B0604020104020204" pitchFamily="34" charset="0"/>
            </a:rPr>
            <a:t>Bring 2 forms of ID that have your name and current, </a:t>
          </a:r>
          <a:br>
            <a:rPr lang="en-US" sz="1400">
              <a:latin typeface="Abadi" panose="020B0604020104020204" pitchFamily="34" charset="0"/>
            </a:rPr>
          </a:br>
          <a:r>
            <a:rPr lang="en-US" sz="1400">
              <a:latin typeface="Abadi" panose="020B0604020104020204" pitchFamily="34" charset="0"/>
            </a:rPr>
            <a:t>local address.</a:t>
          </a:r>
        </a:p>
      </dgm:t>
    </dgm:pt>
    <dgm:pt modelId="{4AAB1D9A-0694-4F73-8412-64810D71F13B}" type="parTrans" cxnId="{A86CAEE1-9C8C-4EA5-AEBE-42A58E06C23E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C6F51FCA-62BF-4A76-86FE-2722EADD3B1A}" type="sibTrans" cxnId="{A86CAEE1-9C8C-4EA5-AEBE-42A58E06C23E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D5E03665-D2CC-4631-AD8D-9A3182C8401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>
              <a:latin typeface="Abadi" panose="020B0604020104020204" pitchFamily="34" charset="0"/>
            </a:rPr>
            <a:t>Students living in the residence halls can use a screenshot of their current address from the ISU Student Service Center as a form of ID.</a:t>
          </a:r>
        </a:p>
      </dgm:t>
    </dgm:pt>
    <dgm:pt modelId="{9636FCFB-65A9-42BE-8AF9-6A63A2032365}" type="parTrans" cxnId="{0FE3AD00-2178-415C-9124-D63F79926314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6037EEAD-3213-4D26-B7CF-B5ED945D3EB6}" type="sibTrans" cxnId="{0FE3AD00-2178-415C-9124-D63F79926314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A3A659DC-CA6A-4FDD-ABA0-1493DCDA5ED8}">
      <dgm:prSet phldrT="[Text]" custT="1"/>
      <dgm:spPr/>
      <dgm:t>
        <a:bodyPr/>
        <a:lstStyle/>
        <a:p>
          <a:r>
            <a:rPr lang="en-US" sz="2400" b="1">
              <a:latin typeface="Abadi" panose="020B0604020104020204" pitchFamily="34" charset="0"/>
            </a:rPr>
            <a:t>Acceptable forms of ID:</a:t>
          </a:r>
        </a:p>
      </dgm:t>
    </dgm:pt>
    <dgm:pt modelId="{7D742063-3304-4313-AFCA-FE8978314F6C}" type="parTrans" cxnId="{6E9592FF-4827-40DA-9ABE-262B091D5FB9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FCDD2D27-0A40-4C1E-A830-F153E73DF740}" type="sibTrans" cxnId="{6E9592FF-4827-40DA-9ABE-262B091D5FB9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34B4F3A5-52DD-4E4C-8AD7-2DAE4C819369}">
      <dgm:prSet phldrT="[Text]" custT="1"/>
      <dgm:spPr>
        <a:solidFill>
          <a:schemeClr val="l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Passport or military ID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Driver's license or State ID card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College/university/school/work ID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Business mail postmarked to the applicant </a:t>
          </a:r>
          <a:br>
            <a:rPr lang="en-US" sz="1300">
              <a:latin typeface="Abadi" panose="020B0604020104020204" pitchFamily="34" charset="0"/>
            </a:rPr>
          </a:br>
          <a:r>
            <a:rPr lang="en-US" sz="1300">
              <a:latin typeface="Abadi" panose="020B0604020104020204" pitchFamily="34" charset="0"/>
            </a:rPr>
            <a:t>(including mail sent from ISU)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Library card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Vehicle registration card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Lease, mortgage or deed to the home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Credit or debit card</a:t>
          </a:r>
        </a:p>
      </dgm:t>
    </dgm:pt>
    <dgm:pt modelId="{74F3046A-1A42-441D-AF0A-8AA459B4F64A}" type="parTrans" cxnId="{1DD151C3-D071-4153-B8E4-34C8E577E542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D6278165-D527-4820-8DA5-A3D4E880082B}" type="sibTrans" cxnId="{1DD151C3-D071-4153-B8E4-34C8E577E542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29D28C8B-68F1-4749-99FF-D657CE826897}">
      <dgm:prSet phldrT="[Text]" custT="1"/>
      <dgm:spPr>
        <a:solidFill>
          <a:schemeClr val="l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Social Security, Medicare or Medicaid card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Insurance card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Payroll check/personal check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Voter registration card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Social Security card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Bank statement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Birth certificate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Utility bill in applicant's name</a:t>
          </a:r>
        </a:p>
      </dgm:t>
    </dgm:pt>
    <dgm:pt modelId="{06310099-9FC1-49A5-B2E5-2D372488D9A7}" type="parTrans" cxnId="{BD866064-DD62-4258-8B85-AB9863D45846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72980EDD-2F95-4BC0-BCBD-354B9505054C}" type="sibTrans" cxnId="{BD866064-DD62-4258-8B85-AB9863D45846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A78D18EF-3504-4B10-9E65-BA19CB1A708A}" type="pres">
      <dgm:prSet presAssocID="{616BBB9C-2D31-4EAD-815A-0CE76227AE4C}" presName="Name0" presStyleCnt="0">
        <dgm:presLayoutVars>
          <dgm:dir/>
          <dgm:animLvl val="lvl"/>
          <dgm:resizeHandles val="exact"/>
        </dgm:presLayoutVars>
      </dgm:prSet>
      <dgm:spPr/>
    </dgm:pt>
    <dgm:pt modelId="{197BD4D0-2E62-4AA4-BEF1-C6944B324666}" type="pres">
      <dgm:prSet presAssocID="{A3A659DC-CA6A-4FDD-ABA0-1493DCDA5ED8}" presName="boxAndChildren" presStyleCnt="0"/>
      <dgm:spPr/>
    </dgm:pt>
    <dgm:pt modelId="{C68CA3B7-5ADC-4A11-9E1B-F256C4EA26CA}" type="pres">
      <dgm:prSet presAssocID="{A3A659DC-CA6A-4FDD-ABA0-1493DCDA5ED8}" presName="parentTextBox" presStyleLbl="node1" presStyleIdx="0" presStyleCnt="3"/>
      <dgm:spPr/>
    </dgm:pt>
    <dgm:pt modelId="{D79600AC-6BB3-4C5F-82A1-314DCA5812C0}" type="pres">
      <dgm:prSet presAssocID="{A3A659DC-CA6A-4FDD-ABA0-1493DCDA5ED8}" presName="entireBox" presStyleLbl="node1" presStyleIdx="0" presStyleCnt="3" custScaleY="49716" custLinFactNeighborY="-8931"/>
      <dgm:spPr/>
    </dgm:pt>
    <dgm:pt modelId="{A6BE5BD3-0A31-41F3-987C-4F856068A2D4}" type="pres">
      <dgm:prSet presAssocID="{A3A659DC-CA6A-4FDD-ABA0-1493DCDA5ED8}" presName="descendantBox" presStyleCnt="0"/>
      <dgm:spPr/>
    </dgm:pt>
    <dgm:pt modelId="{89995B61-BF8D-4E9F-9700-9071D1DC6B3D}" type="pres">
      <dgm:prSet presAssocID="{34B4F3A5-52DD-4E4C-8AD7-2DAE4C819369}" presName="childTextBox" presStyleLbl="fgAccFollowNode1" presStyleIdx="0" presStyleCnt="5" custScaleY="159491">
        <dgm:presLayoutVars>
          <dgm:bulletEnabled val="1"/>
        </dgm:presLayoutVars>
      </dgm:prSet>
      <dgm:spPr/>
    </dgm:pt>
    <dgm:pt modelId="{36B4624B-C03A-4DFA-BFD6-35531E02A158}" type="pres">
      <dgm:prSet presAssocID="{29D28C8B-68F1-4749-99FF-D657CE826897}" presName="childTextBox" presStyleLbl="fgAccFollowNode1" presStyleIdx="1" presStyleCnt="5" custScaleY="159491" custLinFactNeighborX="138" custLinFactNeighborY="3638">
        <dgm:presLayoutVars>
          <dgm:bulletEnabled val="1"/>
        </dgm:presLayoutVars>
      </dgm:prSet>
      <dgm:spPr/>
    </dgm:pt>
    <dgm:pt modelId="{61FF1623-5A3D-407D-836E-279F8C40AFDC}" type="pres">
      <dgm:prSet presAssocID="{A1E6825C-33AA-478B-8184-276A6E23DD48}" presName="sp" presStyleCnt="0"/>
      <dgm:spPr/>
    </dgm:pt>
    <dgm:pt modelId="{E9DAD9A7-9669-4E84-982C-829AE3DB8814}" type="pres">
      <dgm:prSet presAssocID="{3D478216-3E08-4BC8-B579-3F835834490D}" presName="arrowAndChildren" presStyleCnt="0"/>
      <dgm:spPr/>
    </dgm:pt>
    <dgm:pt modelId="{79DE9D9D-C6E1-40E8-AEBA-E18F54A9B22C}" type="pres">
      <dgm:prSet presAssocID="{3D478216-3E08-4BC8-B579-3F835834490D}" presName="parentTextArrow" presStyleLbl="node1" presStyleIdx="0" presStyleCnt="3"/>
      <dgm:spPr/>
    </dgm:pt>
    <dgm:pt modelId="{5D733FAC-5CAE-4DC4-91A8-7D725D80CEC0}" type="pres">
      <dgm:prSet presAssocID="{3D478216-3E08-4BC8-B579-3F835834490D}" presName="arrow" presStyleLbl="node1" presStyleIdx="1" presStyleCnt="3" custScaleY="36756" custLinFactNeighborY="-2047"/>
      <dgm:spPr/>
    </dgm:pt>
    <dgm:pt modelId="{24DD13B4-B748-4F0F-9EF2-A50481429113}" type="pres">
      <dgm:prSet presAssocID="{3D478216-3E08-4BC8-B579-3F835834490D}" presName="descendantArrow" presStyleCnt="0"/>
      <dgm:spPr/>
    </dgm:pt>
    <dgm:pt modelId="{29079C2A-2932-44FD-A39C-D1EEC4CD804D}" type="pres">
      <dgm:prSet presAssocID="{B36C8068-19CC-4356-BDB5-FF7D8E575A04}" presName="childTextArrow" presStyleLbl="fgAccFollowNode1" presStyleIdx="2" presStyleCnt="5" custScaleY="43665" custLinFactNeighborY="-9380">
        <dgm:presLayoutVars>
          <dgm:bulletEnabled val="1"/>
        </dgm:presLayoutVars>
      </dgm:prSet>
      <dgm:spPr/>
    </dgm:pt>
    <dgm:pt modelId="{770B7758-90EA-4EFB-AC75-CCA87D301CD4}" type="pres">
      <dgm:prSet presAssocID="{D5E03665-D2CC-4631-AD8D-9A3182C8401A}" presName="childTextArrow" presStyleLbl="fgAccFollowNode1" presStyleIdx="3" presStyleCnt="5" custScaleY="43665" custLinFactNeighborY="-9380">
        <dgm:presLayoutVars>
          <dgm:bulletEnabled val="1"/>
        </dgm:presLayoutVars>
      </dgm:prSet>
      <dgm:spPr/>
    </dgm:pt>
    <dgm:pt modelId="{CC395F54-BFD9-4D5C-9477-45824E5DEA8C}" type="pres">
      <dgm:prSet presAssocID="{35B79430-EEF2-44BD-AEAC-03AB95364090}" presName="sp" presStyleCnt="0"/>
      <dgm:spPr/>
    </dgm:pt>
    <dgm:pt modelId="{FE8069AF-516D-4675-A509-EC1CF029A379}" type="pres">
      <dgm:prSet presAssocID="{2AD85547-57A7-4821-AF29-864CDC15E53A}" presName="arrowAndChildren" presStyleCnt="0"/>
      <dgm:spPr/>
    </dgm:pt>
    <dgm:pt modelId="{A1FF51A6-F88A-4174-AA9B-39D4C3B68A38}" type="pres">
      <dgm:prSet presAssocID="{2AD85547-57A7-4821-AF29-864CDC15E53A}" presName="parentTextArrow" presStyleLbl="node1" presStyleIdx="1" presStyleCnt="3"/>
      <dgm:spPr/>
    </dgm:pt>
    <dgm:pt modelId="{786F6490-BC14-4293-904A-62B290EEEAEB}" type="pres">
      <dgm:prSet presAssocID="{2AD85547-57A7-4821-AF29-864CDC15E53A}" presName="arrow" presStyleLbl="node1" presStyleIdx="2" presStyleCnt="3" custScaleY="38370" custLinFactNeighborY="1315"/>
      <dgm:spPr/>
    </dgm:pt>
    <dgm:pt modelId="{CC3B6284-478B-4D63-AED0-26861A9299B3}" type="pres">
      <dgm:prSet presAssocID="{2AD85547-57A7-4821-AF29-864CDC15E53A}" presName="descendantArrow" presStyleCnt="0"/>
      <dgm:spPr/>
    </dgm:pt>
    <dgm:pt modelId="{E8EC5835-0D87-44A0-90C9-80B31DE02090}" type="pres">
      <dgm:prSet presAssocID="{D0CD28AB-B40B-4ACA-BB14-EBF455997022}" presName="childTextArrow" presStyleLbl="fgAccFollowNode1" presStyleIdx="4" presStyleCnt="5" custScaleY="31189" custLinFactNeighborY="8437">
        <dgm:presLayoutVars>
          <dgm:bulletEnabled val="1"/>
        </dgm:presLayoutVars>
      </dgm:prSet>
      <dgm:spPr/>
    </dgm:pt>
  </dgm:ptLst>
  <dgm:cxnLst>
    <dgm:cxn modelId="{0FE3AD00-2178-415C-9124-D63F79926314}" srcId="{3D478216-3E08-4BC8-B579-3F835834490D}" destId="{D5E03665-D2CC-4631-AD8D-9A3182C8401A}" srcOrd="1" destOrd="0" parTransId="{9636FCFB-65A9-42BE-8AF9-6A63A2032365}" sibTransId="{6037EEAD-3213-4D26-B7CF-B5ED945D3EB6}"/>
    <dgm:cxn modelId="{8DAC5B07-61D8-4827-B11F-CA54CB3F45FA}" srcId="{616BBB9C-2D31-4EAD-815A-0CE76227AE4C}" destId="{2AD85547-57A7-4821-AF29-864CDC15E53A}" srcOrd="0" destOrd="0" parTransId="{018770B8-7728-4B28-8B0F-CABE594240A2}" sibTransId="{35B79430-EEF2-44BD-AEAC-03AB95364090}"/>
    <dgm:cxn modelId="{0C2E7508-2D1C-482D-AD17-8EAA07DA9303}" type="presOf" srcId="{616BBB9C-2D31-4EAD-815A-0CE76227AE4C}" destId="{A78D18EF-3504-4B10-9E65-BA19CB1A708A}" srcOrd="0" destOrd="0" presId="urn:microsoft.com/office/officeart/2005/8/layout/process4"/>
    <dgm:cxn modelId="{330AB51F-0F0B-4575-B058-B5D629D58715}" type="presOf" srcId="{D5E03665-D2CC-4631-AD8D-9A3182C8401A}" destId="{770B7758-90EA-4EFB-AC75-CCA87D301CD4}" srcOrd="0" destOrd="0" presId="urn:microsoft.com/office/officeart/2005/8/layout/process4"/>
    <dgm:cxn modelId="{7ACE444B-8CCD-4BBB-8D8B-41C2E24CA8E7}" srcId="{2AD85547-57A7-4821-AF29-864CDC15E53A}" destId="{D0CD28AB-B40B-4ACA-BB14-EBF455997022}" srcOrd="0" destOrd="0" parTransId="{9F702DB4-46B7-4A0C-A222-3C4A9E9BC87A}" sibTransId="{F081DC2D-11EB-405C-9235-0CAE7C0BA73A}"/>
    <dgm:cxn modelId="{BB36D550-6A52-4D58-AD5F-AB8C9633BB3E}" type="presOf" srcId="{B36C8068-19CC-4356-BDB5-FF7D8E575A04}" destId="{29079C2A-2932-44FD-A39C-D1EEC4CD804D}" srcOrd="0" destOrd="0" presId="urn:microsoft.com/office/officeart/2005/8/layout/process4"/>
    <dgm:cxn modelId="{CAD7B151-1673-4200-9155-5670614D6579}" type="presOf" srcId="{A3A659DC-CA6A-4FDD-ABA0-1493DCDA5ED8}" destId="{D79600AC-6BB3-4C5F-82A1-314DCA5812C0}" srcOrd="1" destOrd="0" presId="urn:microsoft.com/office/officeart/2005/8/layout/process4"/>
    <dgm:cxn modelId="{BD866064-DD62-4258-8B85-AB9863D45846}" srcId="{A3A659DC-CA6A-4FDD-ABA0-1493DCDA5ED8}" destId="{29D28C8B-68F1-4749-99FF-D657CE826897}" srcOrd="1" destOrd="0" parTransId="{06310099-9FC1-49A5-B2E5-2D372488D9A7}" sibTransId="{72980EDD-2F95-4BC0-BCBD-354B9505054C}"/>
    <dgm:cxn modelId="{4318FF66-147F-4E55-A29F-06919AE1A40A}" type="presOf" srcId="{29D28C8B-68F1-4749-99FF-D657CE826897}" destId="{36B4624B-C03A-4DFA-BFD6-35531E02A158}" srcOrd="0" destOrd="0" presId="urn:microsoft.com/office/officeart/2005/8/layout/process4"/>
    <dgm:cxn modelId="{C1CE657B-3AF8-407B-AAF2-3A001D4438E0}" type="presOf" srcId="{34B4F3A5-52DD-4E4C-8AD7-2DAE4C819369}" destId="{89995B61-BF8D-4E9F-9700-9071D1DC6B3D}" srcOrd="0" destOrd="0" presId="urn:microsoft.com/office/officeart/2005/8/layout/process4"/>
    <dgm:cxn modelId="{6D3B519C-73C1-45D9-9DBF-63DA81EEE557}" type="presOf" srcId="{D0CD28AB-B40B-4ACA-BB14-EBF455997022}" destId="{E8EC5835-0D87-44A0-90C9-80B31DE02090}" srcOrd="0" destOrd="0" presId="urn:microsoft.com/office/officeart/2005/8/layout/process4"/>
    <dgm:cxn modelId="{2D46B3A6-F028-4126-A7ED-022EB5E28864}" type="presOf" srcId="{A3A659DC-CA6A-4FDD-ABA0-1493DCDA5ED8}" destId="{C68CA3B7-5ADC-4A11-9E1B-F256C4EA26CA}" srcOrd="0" destOrd="0" presId="urn:microsoft.com/office/officeart/2005/8/layout/process4"/>
    <dgm:cxn modelId="{1DD151C3-D071-4153-B8E4-34C8E577E542}" srcId="{A3A659DC-CA6A-4FDD-ABA0-1493DCDA5ED8}" destId="{34B4F3A5-52DD-4E4C-8AD7-2DAE4C819369}" srcOrd="0" destOrd="0" parTransId="{74F3046A-1A42-441D-AF0A-8AA459B4F64A}" sibTransId="{D6278165-D527-4820-8DA5-A3D4E880082B}"/>
    <dgm:cxn modelId="{8A7AA3C5-DFA3-4218-9E91-03CA687D744E}" type="presOf" srcId="{2AD85547-57A7-4821-AF29-864CDC15E53A}" destId="{786F6490-BC14-4293-904A-62B290EEEAEB}" srcOrd="1" destOrd="0" presId="urn:microsoft.com/office/officeart/2005/8/layout/process4"/>
    <dgm:cxn modelId="{216FADD6-D52F-41C1-8C17-AFDB4B4B1158}" type="presOf" srcId="{3D478216-3E08-4BC8-B579-3F835834490D}" destId="{79DE9D9D-C6E1-40E8-AEBA-E18F54A9B22C}" srcOrd="0" destOrd="0" presId="urn:microsoft.com/office/officeart/2005/8/layout/process4"/>
    <dgm:cxn modelId="{023924D7-B953-4970-B7FA-DC1644F70959}" type="presOf" srcId="{3D478216-3E08-4BC8-B579-3F835834490D}" destId="{5D733FAC-5CAE-4DC4-91A8-7D725D80CEC0}" srcOrd="1" destOrd="0" presId="urn:microsoft.com/office/officeart/2005/8/layout/process4"/>
    <dgm:cxn modelId="{C3C0A0DE-C71D-4196-88F1-1B90B0072F06}" type="presOf" srcId="{2AD85547-57A7-4821-AF29-864CDC15E53A}" destId="{A1FF51A6-F88A-4174-AA9B-39D4C3B68A38}" srcOrd="0" destOrd="0" presId="urn:microsoft.com/office/officeart/2005/8/layout/process4"/>
    <dgm:cxn modelId="{8402E9E0-3DD5-4208-915F-C96961B8C9B0}" srcId="{616BBB9C-2D31-4EAD-815A-0CE76227AE4C}" destId="{3D478216-3E08-4BC8-B579-3F835834490D}" srcOrd="1" destOrd="0" parTransId="{652AB204-C3F6-4075-A461-FF45C37E7F05}" sibTransId="{A1E6825C-33AA-478B-8184-276A6E23DD48}"/>
    <dgm:cxn modelId="{A86CAEE1-9C8C-4EA5-AEBE-42A58E06C23E}" srcId="{3D478216-3E08-4BC8-B579-3F835834490D}" destId="{B36C8068-19CC-4356-BDB5-FF7D8E575A04}" srcOrd="0" destOrd="0" parTransId="{4AAB1D9A-0694-4F73-8412-64810D71F13B}" sibTransId="{C6F51FCA-62BF-4A76-86FE-2722EADD3B1A}"/>
    <dgm:cxn modelId="{6E9592FF-4827-40DA-9ABE-262B091D5FB9}" srcId="{616BBB9C-2D31-4EAD-815A-0CE76227AE4C}" destId="{A3A659DC-CA6A-4FDD-ABA0-1493DCDA5ED8}" srcOrd="2" destOrd="0" parTransId="{7D742063-3304-4313-AFCA-FE8978314F6C}" sibTransId="{FCDD2D27-0A40-4C1E-A830-F153E73DF740}"/>
    <dgm:cxn modelId="{4536509A-C01B-441F-9DE2-DC369CDC1E99}" type="presParOf" srcId="{A78D18EF-3504-4B10-9E65-BA19CB1A708A}" destId="{197BD4D0-2E62-4AA4-BEF1-C6944B324666}" srcOrd="0" destOrd="0" presId="urn:microsoft.com/office/officeart/2005/8/layout/process4"/>
    <dgm:cxn modelId="{2C479130-4696-4410-8529-46EB360DF92A}" type="presParOf" srcId="{197BD4D0-2E62-4AA4-BEF1-C6944B324666}" destId="{C68CA3B7-5ADC-4A11-9E1B-F256C4EA26CA}" srcOrd="0" destOrd="0" presId="urn:microsoft.com/office/officeart/2005/8/layout/process4"/>
    <dgm:cxn modelId="{0148E4A7-679D-4E68-AA62-21C17076C6D2}" type="presParOf" srcId="{197BD4D0-2E62-4AA4-BEF1-C6944B324666}" destId="{D79600AC-6BB3-4C5F-82A1-314DCA5812C0}" srcOrd="1" destOrd="0" presId="urn:microsoft.com/office/officeart/2005/8/layout/process4"/>
    <dgm:cxn modelId="{0C38478F-BC25-4302-9671-36E45A11AFEA}" type="presParOf" srcId="{197BD4D0-2E62-4AA4-BEF1-C6944B324666}" destId="{A6BE5BD3-0A31-41F3-987C-4F856068A2D4}" srcOrd="2" destOrd="0" presId="urn:microsoft.com/office/officeart/2005/8/layout/process4"/>
    <dgm:cxn modelId="{1F7C306A-0441-427E-AD3A-9100A4343638}" type="presParOf" srcId="{A6BE5BD3-0A31-41F3-987C-4F856068A2D4}" destId="{89995B61-BF8D-4E9F-9700-9071D1DC6B3D}" srcOrd="0" destOrd="0" presId="urn:microsoft.com/office/officeart/2005/8/layout/process4"/>
    <dgm:cxn modelId="{84A8968C-DBF9-4B44-8AFE-C835A981C6FA}" type="presParOf" srcId="{A6BE5BD3-0A31-41F3-987C-4F856068A2D4}" destId="{36B4624B-C03A-4DFA-BFD6-35531E02A158}" srcOrd="1" destOrd="0" presId="urn:microsoft.com/office/officeart/2005/8/layout/process4"/>
    <dgm:cxn modelId="{37E8641E-1471-4D4D-9E99-D2D38AC19821}" type="presParOf" srcId="{A78D18EF-3504-4B10-9E65-BA19CB1A708A}" destId="{61FF1623-5A3D-407D-836E-279F8C40AFDC}" srcOrd="1" destOrd="0" presId="urn:microsoft.com/office/officeart/2005/8/layout/process4"/>
    <dgm:cxn modelId="{EBF03F70-4F54-4445-ACFC-45E836F579F4}" type="presParOf" srcId="{A78D18EF-3504-4B10-9E65-BA19CB1A708A}" destId="{E9DAD9A7-9669-4E84-982C-829AE3DB8814}" srcOrd="2" destOrd="0" presId="urn:microsoft.com/office/officeart/2005/8/layout/process4"/>
    <dgm:cxn modelId="{0DBD741F-4B53-4235-8846-9D0A7C6A2016}" type="presParOf" srcId="{E9DAD9A7-9669-4E84-982C-829AE3DB8814}" destId="{79DE9D9D-C6E1-40E8-AEBA-E18F54A9B22C}" srcOrd="0" destOrd="0" presId="urn:microsoft.com/office/officeart/2005/8/layout/process4"/>
    <dgm:cxn modelId="{7CBB921C-110D-4C6F-9961-473998ABC744}" type="presParOf" srcId="{E9DAD9A7-9669-4E84-982C-829AE3DB8814}" destId="{5D733FAC-5CAE-4DC4-91A8-7D725D80CEC0}" srcOrd="1" destOrd="0" presId="urn:microsoft.com/office/officeart/2005/8/layout/process4"/>
    <dgm:cxn modelId="{E3ECC5E0-F10B-422B-9E6B-061DA015C0D0}" type="presParOf" srcId="{E9DAD9A7-9669-4E84-982C-829AE3DB8814}" destId="{24DD13B4-B748-4F0F-9EF2-A50481429113}" srcOrd="2" destOrd="0" presId="urn:microsoft.com/office/officeart/2005/8/layout/process4"/>
    <dgm:cxn modelId="{69346845-04BA-46EA-96A7-6B3BFC78BDE4}" type="presParOf" srcId="{24DD13B4-B748-4F0F-9EF2-A50481429113}" destId="{29079C2A-2932-44FD-A39C-D1EEC4CD804D}" srcOrd="0" destOrd="0" presId="urn:microsoft.com/office/officeart/2005/8/layout/process4"/>
    <dgm:cxn modelId="{66E1F2DD-F247-4F89-8DDD-743797C1F62F}" type="presParOf" srcId="{24DD13B4-B748-4F0F-9EF2-A50481429113}" destId="{770B7758-90EA-4EFB-AC75-CCA87D301CD4}" srcOrd="1" destOrd="0" presId="urn:microsoft.com/office/officeart/2005/8/layout/process4"/>
    <dgm:cxn modelId="{DF6FD634-02EF-4D43-9E68-453A657D7968}" type="presParOf" srcId="{A78D18EF-3504-4B10-9E65-BA19CB1A708A}" destId="{CC395F54-BFD9-4D5C-9477-45824E5DEA8C}" srcOrd="3" destOrd="0" presId="urn:microsoft.com/office/officeart/2005/8/layout/process4"/>
    <dgm:cxn modelId="{780E0F92-2931-465C-BA53-7E283109B1A3}" type="presParOf" srcId="{A78D18EF-3504-4B10-9E65-BA19CB1A708A}" destId="{FE8069AF-516D-4675-A509-EC1CF029A379}" srcOrd="4" destOrd="0" presId="urn:microsoft.com/office/officeart/2005/8/layout/process4"/>
    <dgm:cxn modelId="{D4E5F114-163B-4A1B-AC99-0D889EC5CF95}" type="presParOf" srcId="{FE8069AF-516D-4675-A509-EC1CF029A379}" destId="{A1FF51A6-F88A-4174-AA9B-39D4C3B68A38}" srcOrd="0" destOrd="0" presId="urn:microsoft.com/office/officeart/2005/8/layout/process4"/>
    <dgm:cxn modelId="{41B9A6EA-D188-4656-92CF-B39C000CEC05}" type="presParOf" srcId="{FE8069AF-516D-4675-A509-EC1CF029A379}" destId="{786F6490-BC14-4293-904A-62B290EEEAEB}" srcOrd="1" destOrd="0" presId="urn:microsoft.com/office/officeart/2005/8/layout/process4"/>
    <dgm:cxn modelId="{D5515450-B371-48AC-BD5E-1F927081E19D}" type="presParOf" srcId="{FE8069AF-516D-4675-A509-EC1CF029A379}" destId="{CC3B6284-478B-4D63-AED0-26861A9299B3}" srcOrd="2" destOrd="0" presId="urn:microsoft.com/office/officeart/2005/8/layout/process4"/>
    <dgm:cxn modelId="{1759098C-0D4D-4D69-B96D-A60090CBCF6F}" type="presParOf" srcId="{CC3B6284-478B-4D63-AED0-26861A9299B3}" destId="{E8EC5835-0D87-44A0-90C9-80B31DE020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0C9A9-A79D-4031-8E5D-43C6CFDB5A45}">
      <dsp:nvSpPr>
        <dsp:cNvPr id="0" name=""/>
        <dsp:cNvSpPr/>
      </dsp:nvSpPr>
      <dsp:spPr>
        <a:xfrm>
          <a:off x="8163067" y="2480208"/>
          <a:ext cx="91440" cy="328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43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C5A02-5D0D-4854-92CE-4E373DB2F727}">
      <dsp:nvSpPr>
        <dsp:cNvPr id="0" name=""/>
        <dsp:cNvSpPr/>
      </dsp:nvSpPr>
      <dsp:spPr>
        <a:xfrm>
          <a:off x="5078270" y="1109134"/>
          <a:ext cx="3130517" cy="328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19"/>
              </a:lnTo>
              <a:lnTo>
                <a:pt x="3130517" y="165519"/>
              </a:lnTo>
              <a:lnTo>
                <a:pt x="3130517" y="328432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6A4F6-6BCC-43E6-BBA2-7B48B9A4C35D}">
      <dsp:nvSpPr>
        <dsp:cNvPr id="0" name=""/>
        <dsp:cNvSpPr/>
      </dsp:nvSpPr>
      <dsp:spPr>
        <a:xfrm>
          <a:off x="5035857" y="2480208"/>
          <a:ext cx="91440" cy="328432"/>
        </a:xfrm>
        <a:custGeom>
          <a:avLst/>
          <a:gdLst/>
          <a:ahLst/>
          <a:cxnLst/>
          <a:rect l="0" t="0" r="0" b="0"/>
          <a:pathLst>
            <a:path>
              <a:moveTo>
                <a:pt x="47050" y="0"/>
              </a:moveTo>
              <a:lnTo>
                <a:pt x="47050" y="165519"/>
              </a:lnTo>
              <a:lnTo>
                <a:pt x="45720" y="165519"/>
              </a:lnTo>
              <a:lnTo>
                <a:pt x="45720" y="32843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1CF45-BCF2-4785-9EA5-C5645057EC8C}">
      <dsp:nvSpPr>
        <dsp:cNvPr id="0" name=""/>
        <dsp:cNvSpPr/>
      </dsp:nvSpPr>
      <dsp:spPr>
        <a:xfrm>
          <a:off x="5032550" y="1109134"/>
          <a:ext cx="91440" cy="328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19"/>
              </a:lnTo>
              <a:lnTo>
                <a:pt x="50357" y="165519"/>
              </a:lnTo>
              <a:lnTo>
                <a:pt x="50357" y="328432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37BA4-D57A-4A46-ACDB-DC3ACF1A25B2}">
      <dsp:nvSpPr>
        <dsp:cNvPr id="0" name=""/>
        <dsp:cNvSpPr/>
      </dsp:nvSpPr>
      <dsp:spPr>
        <a:xfrm>
          <a:off x="3639098" y="5222358"/>
          <a:ext cx="91440" cy="328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43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56AB7-B8C1-471F-B9F7-80B5AC9302DD}">
      <dsp:nvSpPr>
        <dsp:cNvPr id="0" name=""/>
        <dsp:cNvSpPr/>
      </dsp:nvSpPr>
      <dsp:spPr>
        <a:xfrm>
          <a:off x="2043909" y="3849980"/>
          <a:ext cx="1640908" cy="329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22"/>
              </a:lnTo>
              <a:lnTo>
                <a:pt x="1640908" y="166822"/>
              </a:lnTo>
              <a:lnTo>
                <a:pt x="1640908" y="329735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A629B-A178-4518-9206-53655FA51D3B}">
      <dsp:nvSpPr>
        <dsp:cNvPr id="0" name=""/>
        <dsp:cNvSpPr/>
      </dsp:nvSpPr>
      <dsp:spPr>
        <a:xfrm>
          <a:off x="564498" y="5222358"/>
          <a:ext cx="91440" cy="328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19"/>
              </a:lnTo>
              <a:lnTo>
                <a:pt x="48604" y="165519"/>
              </a:lnTo>
              <a:lnTo>
                <a:pt x="48604" y="32843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1246-33EF-4416-B2EC-768AA6E8C3D6}">
      <dsp:nvSpPr>
        <dsp:cNvPr id="0" name=""/>
        <dsp:cNvSpPr/>
      </dsp:nvSpPr>
      <dsp:spPr>
        <a:xfrm>
          <a:off x="610218" y="3849980"/>
          <a:ext cx="1433691" cy="329735"/>
        </a:xfrm>
        <a:custGeom>
          <a:avLst/>
          <a:gdLst/>
          <a:ahLst/>
          <a:cxnLst/>
          <a:rect l="0" t="0" r="0" b="0"/>
          <a:pathLst>
            <a:path>
              <a:moveTo>
                <a:pt x="1433691" y="0"/>
              </a:moveTo>
              <a:lnTo>
                <a:pt x="1433691" y="166822"/>
              </a:lnTo>
              <a:lnTo>
                <a:pt x="0" y="166822"/>
              </a:lnTo>
              <a:lnTo>
                <a:pt x="0" y="329735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16A7A-0160-49AF-AA64-A64D6D5E3EF9}">
      <dsp:nvSpPr>
        <dsp:cNvPr id="0" name=""/>
        <dsp:cNvSpPr/>
      </dsp:nvSpPr>
      <dsp:spPr>
        <a:xfrm>
          <a:off x="1998189" y="2480219"/>
          <a:ext cx="91440" cy="327118"/>
        </a:xfrm>
        <a:custGeom>
          <a:avLst/>
          <a:gdLst/>
          <a:ahLst/>
          <a:cxnLst/>
          <a:rect l="0" t="0" r="0" b="0"/>
          <a:pathLst>
            <a:path>
              <a:moveTo>
                <a:pt x="47426" y="0"/>
              </a:moveTo>
              <a:lnTo>
                <a:pt x="47426" y="164205"/>
              </a:lnTo>
              <a:lnTo>
                <a:pt x="45720" y="164205"/>
              </a:lnTo>
              <a:lnTo>
                <a:pt x="45720" y="327118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5EA30-24DE-4784-893C-704874BD8B8F}">
      <dsp:nvSpPr>
        <dsp:cNvPr id="0" name=""/>
        <dsp:cNvSpPr/>
      </dsp:nvSpPr>
      <dsp:spPr>
        <a:xfrm>
          <a:off x="2045615" y="1109134"/>
          <a:ext cx="3032655" cy="328442"/>
        </a:xfrm>
        <a:custGeom>
          <a:avLst/>
          <a:gdLst/>
          <a:ahLst/>
          <a:cxnLst/>
          <a:rect l="0" t="0" r="0" b="0"/>
          <a:pathLst>
            <a:path>
              <a:moveTo>
                <a:pt x="3032655" y="0"/>
              </a:moveTo>
              <a:lnTo>
                <a:pt x="3032655" y="165529"/>
              </a:lnTo>
              <a:lnTo>
                <a:pt x="0" y="165529"/>
              </a:lnTo>
              <a:lnTo>
                <a:pt x="0" y="328442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17AB6-E761-4074-8510-757575D6898C}">
      <dsp:nvSpPr>
        <dsp:cNvPr id="0" name=""/>
        <dsp:cNvSpPr/>
      </dsp:nvSpPr>
      <dsp:spPr>
        <a:xfrm>
          <a:off x="4556949" y="66491"/>
          <a:ext cx="1042642" cy="104264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D2D95-FAB6-4E54-B798-4BFA489FD5C1}">
      <dsp:nvSpPr>
        <dsp:cNvPr id="0" name=""/>
        <dsp:cNvSpPr/>
      </dsp:nvSpPr>
      <dsp:spPr>
        <a:xfrm>
          <a:off x="70493" y="88585"/>
          <a:ext cx="4590811" cy="104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CE0F26"/>
              </a:solidFill>
              <a:latin typeface="Abadi" panose="020B0604020104020204" pitchFamily="34" charset="0"/>
            </a:rPr>
            <a:t>Are you registered </a:t>
          </a:r>
          <a:br>
            <a:rPr lang="en-US" sz="4000" b="1" kern="1200" dirty="0">
              <a:solidFill>
                <a:srgbClr val="CE0F26"/>
              </a:solidFill>
              <a:latin typeface="Abadi" panose="020B0604020104020204" pitchFamily="34" charset="0"/>
            </a:rPr>
          </a:br>
          <a:r>
            <a:rPr lang="en-US" sz="4000" b="1" kern="1200" dirty="0">
              <a:solidFill>
                <a:srgbClr val="CE0F26"/>
              </a:solidFill>
              <a:latin typeface="Abadi" panose="020B0604020104020204" pitchFamily="34" charset="0"/>
            </a:rPr>
            <a:t>to vote?</a:t>
          </a:r>
        </a:p>
      </dsp:txBody>
      <dsp:txXfrm>
        <a:off x="70493" y="88585"/>
        <a:ext cx="4590811" cy="1042642"/>
      </dsp:txXfrm>
    </dsp:sp>
    <dsp:sp modelId="{8D9301F7-0A80-4462-BED6-E8D0F70CFBDA}">
      <dsp:nvSpPr>
        <dsp:cNvPr id="0" name=""/>
        <dsp:cNvSpPr/>
      </dsp:nvSpPr>
      <dsp:spPr>
        <a:xfrm>
          <a:off x="1524294" y="1437576"/>
          <a:ext cx="1042642" cy="104264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E6FCA-700B-4914-AAA7-07A0CE13C953}">
      <dsp:nvSpPr>
        <dsp:cNvPr id="0" name=""/>
        <dsp:cNvSpPr/>
      </dsp:nvSpPr>
      <dsp:spPr>
        <a:xfrm>
          <a:off x="2604002" y="1434970"/>
          <a:ext cx="1563963" cy="104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badi" panose="020B0604020104020204" pitchFamily="34" charset="0"/>
            </a:rPr>
            <a:t>Yes</a:t>
          </a:r>
        </a:p>
      </dsp:txBody>
      <dsp:txXfrm>
        <a:off x="2604002" y="1434970"/>
        <a:ext cx="1563963" cy="1042642"/>
      </dsp:txXfrm>
    </dsp:sp>
    <dsp:sp modelId="{273FB0C6-D352-43A3-BC36-6FCF85B1FBBB}">
      <dsp:nvSpPr>
        <dsp:cNvPr id="0" name=""/>
        <dsp:cNvSpPr/>
      </dsp:nvSpPr>
      <dsp:spPr>
        <a:xfrm>
          <a:off x="1522588" y="2807337"/>
          <a:ext cx="1042642" cy="1042642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667" t="-125" r="-11333" b="125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D40A9-4C7E-4E85-BFF5-3CDB48562965}">
      <dsp:nvSpPr>
        <dsp:cNvPr id="0" name=""/>
        <dsp:cNvSpPr/>
      </dsp:nvSpPr>
      <dsp:spPr>
        <a:xfrm>
          <a:off x="2604499" y="2807337"/>
          <a:ext cx="1719843" cy="104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badi" panose="020B0604020104020204" pitchFamily="34" charset="0"/>
            </a:rPr>
            <a:t>Have you moved since you last registered or voted?</a:t>
          </a:r>
        </a:p>
      </dsp:txBody>
      <dsp:txXfrm>
        <a:off x="2604499" y="2807337"/>
        <a:ext cx="1719843" cy="1042642"/>
      </dsp:txXfrm>
    </dsp:sp>
    <dsp:sp modelId="{1F6600B6-61E0-41C7-8094-7A8CCEBC210F}">
      <dsp:nvSpPr>
        <dsp:cNvPr id="0" name=""/>
        <dsp:cNvSpPr/>
      </dsp:nvSpPr>
      <dsp:spPr>
        <a:xfrm>
          <a:off x="88897" y="4179715"/>
          <a:ext cx="1042642" cy="104264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A351F-6F4C-49B3-BA57-6F0CF76B0E11}">
      <dsp:nvSpPr>
        <dsp:cNvPr id="0" name=""/>
        <dsp:cNvSpPr/>
      </dsp:nvSpPr>
      <dsp:spPr>
        <a:xfrm>
          <a:off x="1236648" y="4177109"/>
          <a:ext cx="1563963" cy="104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badi" panose="020B0604020104020204" pitchFamily="34" charset="0"/>
            </a:rPr>
            <a:t>Yes</a:t>
          </a:r>
        </a:p>
      </dsp:txBody>
      <dsp:txXfrm>
        <a:off x="1236648" y="4177109"/>
        <a:ext cx="1563963" cy="1042642"/>
      </dsp:txXfrm>
    </dsp:sp>
    <dsp:sp modelId="{71BE6A3E-F99A-4602-A931-2BE166F68876}">
      <dsp:nvSpPr>
        <dsp:cNvPr id="0" name=""/>
        <dsp:cNvSpPr/>
      </dsp:nvSpPr>
      <dsp:spPr>
        <a:xfrm>
          <a:off x="91781" y="5550790"/>
          <a:ext cx="1042642" cy="1042642"/>
        </a:xfrm>
        <a:prstGeom prst="ellipse">
          <a:avLst/>
        </a:prstGeom>
        <a:blipFill dpi="0" rotWithShape="1">
          <a:blip xmlns:r="http://schemas.openxmlformats.org/officeDocument/2006/relationships" r:embed="rId7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355" r="-12355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11CBE-3CB3-4BF5-8749-F86282A9C1F9}">
      <dsp:nvSpPr>
        <dsp:cNvPr id="0" name=""/>
        <dsp:cNvSpPr/>
      </dsp:nvSpPr>
      <dsp:spPr>
        <a:xfrm>
          <a:off x="1115319" y="5572894"/>
          <a:ext cx="1972861" cy="104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badi" panose="020B0604020104020204" pitchFamily="34" charset="0"/>
            </a:rPr>
            <a:t>You need to change your address of record. Visit </a:t>
          </a:r>
          <a:r>
            <a:rPr lang="en-US" sz="1600" b="1" kern="1200">
              <a:latin typeface="Abadi" panose="020B0604020104020204" pitchFamily="34" charset="0"/>
              <a:hlinkClick xmlns:r="http://schemas.openxmlformats.org/officeDocument/2006/relationships" r:id="rId8"/>
            </a:rPr>
            <a:t>IllinoisState.edu/vote</a:t>
          </a:r>
          <a:r>
            <a:rPr lang="en-US" sz="1600" b="1" kern="1200">
              <a:latin typeface="Abadi" panose="020B0604020104020204" pitchFamily="34" charset="0"/>
            </a:rPr>
            <a:t> to learn how!</a:t>
          </a:r>
        </a:p>
      </dsp:txBody>
      <dsp:txXfrm>
        <a:off x="1115319" y="5572894"/>
        <a:ext cx="1972861" cy="1042642"/>
      </dsp:txXfrm>
    </dsp:sp>
    <dsp:sp modelId="{F9ED11FF-9810-4E2B-BEAD-5CC4ADAF7A83}">
      <dsp:nvSpPr>
        <dsp:cNvPr id="0" name=""/>
        <dsp:cNvSpPr/>
      </dsp:nvSpPr>
      <dsp:spPr>
        <a:xfrm>
          <a:off x="3163496" y="4179715"/>
          <a:ext cx="1042642" cy="1042642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15EE7-D011-40B2-9938-58F65BC5C120}">
      <dsp:nvSpPr>
        <dsp:cNvPr id="0" name=""/>
        <dsp:cNvSpPr/>
      </dsp:nvSpPr>
      <dsp:spPr>
        <a:xfrm>
          <a:off x="4206139" y="4177109"/>
          <a:ext cx="1563963" cy="104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+mn-ea"/>
              <a:cs typeface="+mn-cs"/>
            </a:rPr>
            <a:t>No</a:t>
          </a:r>
        </a:p>
      </dsp:txBody>
      <dsp:txXfrm>
        <a:off x="4206139" y="4177109"/>
        <a:ext cx="1563963" cy="1042642"/>
      </dsp:txXfrm>
    </dsp:sp>
    <dsp:sp modelId="{9C289D2E-18E1-4A0C-82AE-352F79059D20}">
      <dsp:nvSpPr>
        <dsp:cNvPr id="0" name=""/>
        <dsp:cNvSpPr/>
      </dsp:nvSpPr>
      <dsp:spPr>
        <a:xfrm>
          <a:off x="3163496" y="5550790"/>
          <a:ext cx="1042642" cy="1042642"/>
        </a:xfrm>
        <a:prstGeom prst="ellipse">
          <a:avLst/>
        </a:prstGeom>
        <a:blipFill dpi="0"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775" t="-20160" r="-15775" b="-262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96293-A2ED-489A-8B13-1A42F5F37079}">
      <dsp:nvSpPr>
        <dsp:cNvPr id="0" name=""/>
        <dsp:cNvSpPr/>
      </dsp:nvSpPr>
      <dsp:spPr>
        <a:xfrm>
          <a:off x="4206139" y="5548183"/>
          <a:ext cx="1563963" cy="104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badi" panose="020B0604020104020204" pitchFamily="34" charset="0"/>
            </a:rPr>
            <a:t>Awesome! You are all set.</a:t>
          </a:r>
        </a:p>
      </dsp:txBody>
      <dsp:txXfrm>
        <a:off x="4206139" y="5548183"/>
        <a:ext cx="1563963" cy="1042642"/>
      </dsp:txXfrm>
    </dsp:sp>
    <dsp:sp modelId="{9A4E0AA6-620A-47DF-954B-D6E8BD8C1177}">
      <dsp:nvSpPr>
        <dsp:cNvPr id="0" name=""/>
        <dsp:cNvSpPr/>
      </dsp:nvSpPr>
      <dsp:spPr>
        <a:xfrm>
          <a:off x="4561587" y="1437566"/>
          <a:ext cx="1042642" cy="1042642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83635-F520-43D5-ABBD-A83A93727404}">
      <dsp:nvSpPr>
        <dsp:cNvPr id="0" name=""/>
        <dsp:cNvSpPr/>
      </dsp:nvSpPr>
      <dsp:spPr>
        <a:xfrm>
          <a:off x="5745236" y="1434959"/>
          <a:ext cx="1563963" cy="104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+mn-ea"/>
              <a:cs typeface="+mn-cs"/>
            </a:rPr>
            <a:t>No</a:t>
          </a:r>
        </a:p>
      </dsp:txBody>
      <dsp:txXfrm>
        <a:off x="5745236" y="1434959"/>
        <a:ext cx="1563963" cy="1042642"/>
      </dsp:txXfrm>
    </dsp:sp>
    <dsp:sp modelId="{DFF8DE25-5154-4712-A305-EDE2346D8B2C}">
      <dsp:nvSpPr>
        <dsp:cNvPr id="0" name=""/>
        <dsp:cNvSpPr/>
      </dsp:nvSpPr>
      <dsp:spPr>
        <a:xfrm>
          <a:off x="4560256" y="2808641"/>
          <a:ext cx="1042642" cy="1042642"/>
        </a:xfrm>
        <a:prstGeom prst="ellipse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B5113-0C10-428E-BE56-C0431B281B49}">
      <dsp:nvSpPr>
        <dsp:cNvPr id="0" name=""/>
        <dsp:cNvSpPr/>
      </dsp:nvSpPr>
      <dsp:spPr>
        <a:xfrm>
          <a:off x="5602489" y="2807337"/>
          <a:ext cx="2034388" cy="104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badi" panose="020B0604020104020204" pitchFamily="34" charset="0"/>
            </a:rPr>
            <a:t>To learn how to register, visit </a:t>
          </a:r>
          <a:r>
            <a:rPr lang="en-US" sz="1600" b="1" kern="1200" dirty="0">
              <a:latin typeface="Abadi" panose="020B0604020104020204" pitchFamily="34" charset="0"/>
              <a:hlinkClick xmlns:r="http://schemas.openxmlformats.org/officeDocument/2006/relationships" r:id="rId13" action="ppaction://hlinkfile"/>
            </a:rPr>
            <a:t>IllinoisState.edu/vote</a:t>
          </a:r>
          <a:r>
            <a:rPr lang="en-US" sz="1600" b="1" kern="1200" dirty="0">
              <a:latin typeface="Abadi" panose="020B0604020104020204" pitchFamily="34" charset="0"/>
            </a:rPr>
            <a:t>!</a:t>
          </a:r>
        </a:p>
      </dsp:txBody>
      <dsp:txXfrm>
        <a:off x="5602489" y="2807337"/>
        <a:ext cx="2034388" cy="1042642"/>
      </dsp:txXfrm>
    </dsp:sp>
    <dsp:sp modelId="{9EE40486-A27F-4768-94B4-EBDB09DC48FC}">
      <dsp:nvSpPr>
        <dsp:cNvPr id="0" name=""/>
        <dsp:cNvSpPr/>
      </dsp:nvSpPr>
      <dsp:spPr>
        <a:xfrm>
          <a:off x="7687466" y="1437566"/>
          <a:ext cx="1042642" cy="1042642"/>
        </a:xfrm>
        <a:prstGeom prst="ellipse">
          <a:avLst/>
        </a:prstGeom>
        <a:blipFill>
          <a:blip xmlns:r="http://schemas.openxmlformats.org/officeDocument/2006/relationships"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0C5DF-1C59-4E85-893A-82E4432045B7}">
      <dsp:nvSpPr>
        <dsp:cNvPr id="0" name=""/>
        <dsp:cNvSpPr/>
      </dsp:nvSpPr>
      <dsp:spPr>
        <a:xfrm>
          <a:off x="8730109" y="1434959"/>
          <a:ext cx="1563963" cy="104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+mn-ea"/>
              <a:cs typeface="+mn-cs"/>
            </a:rPr>
            <a:t>I don’t know</a:t>
          </a:r>
          <a:endParaRPr lang="en-US" sz="1300" kern="1200">
            <a:latin typeface="Abadi" panose="020B0604020104020204" pitchFamily="34" charset="0"/>
          </a:endParaRPr>
        </a:p>
      </dsp:txBody>
      <dsp:txXfrm>
        <a:off x="8730109" y="1434959"/>
        <a:ext cx="1563963" cy="1042642"/>
      </dsp:txXfrm>
    </dsp:sp>
    <dsp:sp modelId="{E1787643-737E-4027-AF42-FEE42F27B728}">
      <dsp:nvSpPr>
        <dsp:cNvPr id="0" name=""/>
        <dsp:cNvSpPr/>
      </dsp:nvSpPr>
      <dsp:spPr>
        <a:xfrm>
          <a:off x="7687466" y="2808641"/>
          <a:ext cx="1042642" cy="1042642"/>
        </a:xfrm>
        <a:prstGeom prst="ellipse">
          <a:avLst/>
        </a:prstGeom>
        <a:blipFill dpi="0" rotWithShape="1"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390" t="-15775" r="-11390" b="-15775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BB81A-4E76-4837-96B2-1A6954FC830E}">
      <dsp:nvSpPr>
        <dsp:cNvPr id="0" name=""/>
        <dsp:cNvSpPr/>
      </dsp:nvSpPr>
      <dsp:spPr>
        <a:xfrm>
          <a:off x="8730109" y="2806034"/>
          <a:ext cx="1563963" cy="104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badi" panose="020B0604020104020204" pitchFamily="34" charset="0"/>
            </a:rPr>
            <a:t>Use the </a:t>
          </a:r>
          <a:r>
            <a:rPr lang="en-US" sz="1600" b="1" kern="1200">
              <a:latin typeface="Abadi" panose="020B0604020104020204" pitchFamily="34" charset="0"/>
              <a:hlinkClick xmlns:r="http://schemas.openxmlformats.org/officeDocument/2006/relationships" r:id="rId17"/>
            </a:rPr>
            <a:t>Illinois Registration Lookup</a:t>
          </a:r>
          <a:r>
            <a:rPr lang="en-US" sz="1600" b="1" kern="1200">
              <a:latin typeface="Abadi" panose="020B0604020104020204" pitchFamily="34" charset="0"/>
            </a:rPr>
            <a:t> to check.</a:t>
          </a:r>
        </a:p>
      </dsp:txBody>
      <dsp:txXfrm>
        <a:off x="8730109" y="2806034"/>
        <a:ext cx="1563963" cy="1042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C34F3-47F7-47EB-8CE7-C062594F115E}">
      <dsp:nvSpPr>
        <dsp:cNvPr id="0" name=""/>
        <dsp:cNvSpPr/>
      </dsp:nvSpPr>
      <dsp:spPr>
        <a:xfrm rot="16200000">
          <a:off x="-1752176" y="2726176"/>
          <a:ext cx="4133835" cy="476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0477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badi" panose="020B0604020104020204" pitchFamily="34" charset="0"/>
            </a:rPr>
            <a:t>Early Voting</a:t>
          </a:r>
        </a:p>
      </dsp:txBody>
      <dsp:txXfrm>
        <a:off x="-1752176" y="2726176"/>
        <a:ext cx="4133835" cy="476761"/>
      </dsp:txXfrm>
    </dsp:sp>
    <dsp:sp modelId="{7BC869D0-52D7-4811-A86A-3C9C69E78D29}">
      <dsp:nvSpPr>
        <dsp:cNvPr id="0" name=""/>
        <dsp:cNvSpPr/>
      </dsp:nvSpPr>
      <dsp:spPr>
        <a:xfrm>
          <a:off x="497362" y="884059"/>
          <a:ext cx="2522723" cy="34012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0477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badi"/>
            </a:rPr>
            <a:t>Avoid the lines!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>
              <a:latin typeface="Abadi"/>
            </a:rPr>
            <a:t>McLean County Government Center</a:t>
          </a: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>
              <a:latin typeface="Abadi"/>
            </a:rPr>
            <a:t>February 23rd-April 3rd</a:t>
          </a:r>
        </a:p>
        <a:p>
          <a:pPr marL="342900" lvl="3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>
              <a:latin typeface="Abadi"/>
            </a:rPr>
            <a:t>Various times</a:t>
          </a:r>
        </a:p>
        <a:p>
          <a:pPr marL="342900" lvl="3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badi"/>
            </a:rPr>
            <a:t>Need a ride? Stop by the Center for Civic Engagement on 3/31 anytime from 10am-4pm for a ride to vote early. </a:t>
          </a:r>
        </a:p>
      </dsp:txBody>
      <dsp:txXfrm>
        <a:off x="497362" y="884059"/>
        <a:ext cx="2522723" cy="3401278"/>
      </dsp:txXfrm>
    </dsp:sp>
    <dsp:sp modelId="{D8FCC49A-0AA6-4ADA-BC49-54FE27829A70}">
      <dsp:nvSpPr>
        <dsp:cNvPr id="0" name=""/>
        <dsp:cNvSpPr/>
      </dsp:nvSpPr>
      <dsp:spPr>
        <a:xfrm>
          <a:off x="76360" y="268314"/>
          <a:ext cx="953522" cy="9535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2E584-70EF-4B7E-9ECE-108FD8152CB1}">
      <dsp:nvSpPr>
        <dsp:cNvPr id="0" name=""/>
        <dsp:cNvSpPr/>
      </dsp:nvSpPr>
      <dsp:spPr>
        <a:xfrm rot="16200000">
          <a:off x="1791319" y="2726176"/>
          <a:ext cx="4133835" cy="476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0477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badi"/>
            </a:rPr>
            <a:t>In-Person at the Polls</a:t>
          </a:r>
        </a:p>
      </dsp:txBody>
      <dsp:txXfrm>
        <a:off x="1791319" y="2726176"/>
        <a:ext cx="4133835" cy="476761"/>
      </dsp:txXfrm>
    </dsp:sp>
    <dsp:sp modelId="{D54779B9-8A30-415C-A752-833FB521F4A0}">
      <dsp:nvSpPr>
        <dsp:cNvPr id="0" name=""/>
        <dsp:cNvSpPr/>
      </dsp:nvSpPr>
      <dsp:spPr>
        <a:xfrm>
          <a:off x="4036999" y="875957"/>
          <a:ext cx="2508784" cy="3480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0477" rIns="128016" bIns="128016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badi"/>
            </a:rPr>
            <a:t>Find your polling place at tinyurl.com/isuvotes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badi"/>
            </a:rPr>
            <a:t>Or vote at the McLean County Government Center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badi"/>
            </a:rPr>
            <a:t>6am-7pm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badi"/>
            </a:rPr>
            <a:t>Need a ride? Stop by the CCE on April 4th from 10am-4pm for a ride. </a:t>
          </a:r>
        </a:p>
      </dsp:txBody>
      <dsp:txXfrm>
        <a:off x="4036999" y="875957"/>
        <a:ext cx="2508784" cy="3480069"/>
      </dsp:txXfrm>
    </dsp:sp>
    <dsp:sp modelId="{E79A4033-B16E-4AA8-99A8-1CBFC8799814}">
      <dsp:nvSpPr>
        <dsp:cNvPr id="0" name=""/>
        <dsp:cNvSpPr/>
      </dsp:nvSpPr>
      <dsp:spPr>
        <a:xfrm>
          <a:off x="3619857" y="268314"/>
          <a:ext cx="953522" cy="953522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512" t="-21922" r="-31512" b="-41102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336AD-3AB8-4EE1-8235-F89BCD029664}">
      <dsp:nvSpPr>
        <dsp:cNvPr id="0" name=""/>
        <dsp:cNvSpPr/>
      </dsp:nvSpPr>
      <dsp:spPr>
        <a:xfrm rot="16200000">
          <a:off x="5274339" y="2726176"/>
          <a:ext cx="4133835" cy="476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0477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badi"/>
            </a:rPr>
            <a:t>By Mail</a:t>
          </a:r>
        </a:p>
      </dsp:txBody>
      <dsp:txXfrm>
        <a:off x="5274339" y="2726176"/>
        <a:ext cx="4133835" cy="476761"/>
      </dsp:txXfrm>
    </dsp:sp>
    <dsp:sp modelId="{FE13BD88-EBAB-46AE-AA6D-0C0EB3413DFD}">
      <dsp:nvSpPr>
        <dsp:cNvPr id="0" name=""/>
        <dsp:cNvSpPr/>
      </dsp:nvSpPr>
      <dsp:spPr>
        <a:xfrm>
          <a:off x="7492557" y="897845"/>
          <a:ext cx="2752222" cy="3463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0477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badi"/>
            </a:rPr>
            <a:t>Request a mail-in ballot from where you are registered</a:t>
          </a: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badi"/>
            </a:rPr>
            <a:t>Request MUST be sent by March 30th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badi"/>
            </a:rPr>
            <a:t>Complete your ballot</a:t>
          </a: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badi"/>
            </a:rPr>
            <a:t>Ballots will be mailed beginning February 23rd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badi"/>
            </a:rPr>
            <a:t>Mail your ballot back by </a:t>
          </a:r>
          <a:br>
            <a:rPr lang="en-US" sz="1400" kern="1200" dirty="0">
              <a:latin typeface="Abadi"/>
            </a:rPr>
          </a:br>
          <a:r>
            <a:rPr lang="en-US" sz="1400" kern="1200" dirty="0">
              <a:latin typeface="Abadi"/>
            </a:rPr>
            <a:t>April 4th (or earlier!)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badi"/>
            </a:rPr>
            <a:t>Need a stamp?</a:t>
          </a:r>
        </a:p>
        <a:p>
          <a:pPr marL="342900" lvl="3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badi"/>
            </a:rPr>
            <a:t>Visit the Center for Civic Engagement (300 W. North St, across from CVS) to get a stamp and mail your ballot.</a:t>
          </a:r>
        </a:p>
      </dsp:txBody>
      <dsp:txXfrm>
        <a:off x="7492557" y="897845"/>
        <a:ext cx="2752222" cy="3463161"/>
      </dsp:txXfrm>
    </dsp:sp>
    <dsp:sp modelId="{89A5547C-8261-4542-BEB5-36392410D0FA}">
      <dsp:nvSpPr>
        <dsp:cNvPr id="0" name=""/>
        <dsp:cNvSpPr/>
      </dsp:nvSpPr>
      <dsp:spPr>
        <a:xfrm>
          <a:off x="7051543" y="268314"/>
          <a:ext cx="953522" cy="953522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2744" t="-2744" r="-2744" b="-2744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600AC-6BB3-4C5F-82A1-314DCA5812C0}">
      <dsp:nvSpPr>
        <dsp:cNvPr id="0" name=""/>
        <dsp:cNvSpPr/>
      </dsp:nvSpPr>
      <dsp:spPr>
        <a:xfrm>
          <a:off x="0" y="3370613"/>
          <a:ext cx="9592115" cy="16162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Abadi" panose="020B0604020104020204" pitchFamily="34" charset="0"/>
            </a:rPr>
            <a:t>Acceptable forms of ID:</a:t>
          </a:r>
        </a:p>
      </dsp:txBody>
      <dsp:txXfrm>
        <a:off x="0" y="3370613"/>
        <a:ext cx="9592115" cy="872766"/>
      </dsp:txXfrm>
    </dsp:sp>
    <dsp:sp modelId="{89995B61-BF8D-4E9F-9700-9071D1DC6B3D}">
      <dsp:nvSpPr>
        <dsp:cNvPr id="0" name=""/>
        <dsp:cNvSpPr/>
      </dsp:nvSpPr>
      <dsp:spPr>
        <a:xfrm>
          <a:off x="0" y="4089267"/>
          <a:ext cx="4796057" cy="2385076"/>
        </a:xfrm>
        <a:prstGeom prst="rect">
          <a:avLst/>
        </a:prstGeom>
        <a:solidFill>
          <a:schemeClr val="lt1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Passport or military ID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Driver's license or State ID card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College/university/school/work ID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Business mail postmarked to the applicant </a:t>
          </a:r>
          <a:br>
            <a:rPr lang="en-US" sz="1300" kern="1200">
              <a:latin typeface="Abadi" panose="020B0604020104020204" pitchFamily="34" charset="0"/>
            </a:rPr>
          </a:br>
          <a:r>
            <a:rPr lang="en-US" sz="1300" kern="1200">
              <a:latin typeface="Abadi" panose="020B0604020104020204" pitchFamily="34" charset="0"/>
            </a:rPr>
            <a:t>(including mail sent from ISU)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Library card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Vehicle registration card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Lease, mortgage or deed to the home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Credit or debit card</a:t>
          </a:r>
        </a:p>
      </dsp:txBody>
      <dsp:txXfrm>
        <a:off x="0" y="4089267"/>
        <a:ext cx="4796057" cy="2385076"/>
      </dsp:txXfrm>
    </dsp:sp>
    <dsp:sp modelId="{36B4624B-C03A-4DFA-BFD6-35531E02A158}">
      <dsp:nvSpPr>
        <dsp:cNvPr id="0" name=""/>
        <dsp:cNvSpPr/>
      </dsp:nvSpPr>
      <dsp:spPr>
        <a:xfrm>
          <a:off x="4796057" y="4091495"/>
          <a:ext cx="4796057" cy="2385076"/>
        </a:xfrm>
        <a:prstGeom prst="rect">
          <a:avLst/>
        </a:prstGeom>
        <a:solidFill>
          <a:schemeClr val="lt1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Social Security, Medicare or Medicaid card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Insurance card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Payroll check/personal check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Voter registration card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Social Security card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Bank statement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Birth certificate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Utility bill in applicant's name</a:t>
          </a:r>
        </a:p>
      </dsp:txBody>
      <dsp:txXfrm>
        <a:off x="4796057" y="4091495"/>
        <a:ext cx="4796057" cy="2385076"/>
      </dsp:txXfrm>
    </dsp:sp>
    <dsp:sp modelId="{5D733FAC-5CAE-4DC4-91A8-7D725D80CEC0}">
      <dsp:nvSpPr>
        <dsp:cNvPr id="0" name=""/>
        <dsp:cNvSpPr/>
      </dsp:nvSpPr>
      <dsp:spPr>
        <a:xfrm rot="10800000">
          <a:off x="0" y="1769591"/>
          <a:ext cx="9592115" cy="183777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1" kern="1200" dirty="0">
              <a:latin typeface="Abadi" panose="020B0604020104020204" pitchFamily="34" charset="0"/>
            </a:rPr>
            <a:t>Register at a polling place during early voting OR on April 4th.</a:t>
          </a:r>
        </a:p>
      </dsp:txBody>
      <dsp:txXfrm rot="-10800000">
        <a:off x="0" y="1769591"/>
        <a:ext cx="9592115" cy="645059"/>
      </dsp:txXfrm>
    </dsp:sp>
    <dsp:sp modelId="{29079C2A-2932-44FD-A39C-D1EEC4CD804D}">
      <dsp:nvSpPr>
        <dsp:cNvPr id="0" name=""/>
        <dsp:cNvSpPr/>
      </dsp:nvSpPr>
      <dsp:spPr>
        <a:xfrm>
          <a:off x="0" y="2326708"/>
          <a:ext cx="4796057" cy="65278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>
              <a:latin typeface="Abadi" panose="020B0604020104020204" pitchFamily="34" charset="0"/>
            </a:rPr>
            <a:t>Bring 2 forms of ID that have your name and current, </a:t>
          </a:r>
          <a:br>
            <a:rPr lang="en-US" sz="1400" kern="1200">
              <a:latin typeface="Abadi" panose="020B0604020104020204" pitchFamily="34" charset="0"/>
            </a:rPr>
          </a:br>
          <a:r>
            <a:rPr lang="en-US" sz="1400" kern="1200">
              <a:latin typeface="Abadi" panose="020B0604020104020204" pitchFamily="34" charset="0"/>
            </a:rPr>
            <a:t>local address.</a:t>
          </a:r>
        </a:p>
      </dsp:txBody>
      <dsp:txXfrm>
        <a:off x="0" y="2326708"/>
        <a:ext cx="4796057" cy="652783"/>
      </dsp:txXfrm>
    </dsp:sp>
    <dsp:sp modelId="{770B7758-90EA-4EFB-AC75-CCA87D301CD4}">
      <dsp:nvSpPr>
        <dsp:cNvPr id="0" name=""/>
        <dsp:cNvSpPr/>
      </dsp:nvSpPr>
      <dsp:spPr>
        <a:xfrm>
          <a:off x="4796057" y="2326708"/>
          <a:ext cx="4796057" cy="65278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>
              <a:latin typeface="Abadi" panose="020B0604020104020204" pitchFamily="34" charset="0"/>
            </a:rPr>
            <a:t>Students living in the residence halls can use a screenshot of their current address from the ISU Student Service Center as a form of ID.</a:t>
          </a:r>
        </a:p>
      </dsp:txBody>
      <dsp:txXfrm>
        <a:off x="4796057" y="2326708"/>
        <a:ext cx="4796057" cy="652783"/>
      </dsp:txXfrm>
    </dsp:sp>
    <dsp:sp modelId="{786F6490-BC14-4293-904A-62B290EEEAEB}">
      <dsp:nvSpPr>
        <dsp:cNvPr id="0" name=""/>
        <dsp:cNvSpPr/>
      </dsp:nvSpPr>
      <dsp:spPr>
        <a:xfrm rot="10800000">
          <a:off x="0" y="67977"/>
          <a:ext cx="9592115" cy="191847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457200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rgbClr val="CE0F26"/>
              </a:solidFill>
              <a:latin typeface="Abadi" panose="020B0604020104020204" pitchFamily="34" charset="0"/>
            </a:rPr>
            <a:t>Missed Online Registration? You Can Still Vote!</a:t>
          </a:r>
          <a:endParaRPr lang="en-US" sz="3600" kern="1200">
            <a:solidFill>
              <a:srgbClr val="CE0F26"/>
            </a:solidFill>
            <a:latin typeface="Abadi" panose="020B0604020104020204" pitchFamily="34" charset="0"/>
          </a:endParaRPr>
        </a:p>
      </dsp:txBody>
      <dsp:txXfrm rot="-10800000">
        <a:off x="0" y="67977"/>
        <a:ext cx="9592115" cy="673385"/>
      </dsp:txXfrm>
    </dsp:sp>
    <dsp:sp modelId="{E8EC5835-0D87-44A0-90C9-80B31DE02090}">
      <dsp:nvSpPr>
        <dsp:cNvPr id="0" name=""/>
        <dsp:cNvSpPr/>
      </dsp:nvSpPr>
      <dsp:spPr>
        <a:xfrm>
          <a:off x="0" y="856962"/>
          <a:ext cx="9592115" cy="46626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badi" panose="020B0604020104020204" pitchFamily="34" charset="0"/>
            </a:rPr>
            <a:t>Illinois is a same-day registration state, so you can register to vote at a polling place.</a:t>
          </a:r>
        </a:p>
      </dsp:txBody>
      <dsp:txXfrm>
        <a:off x="0" y="856962"/>
        <a:ext cx="9592115" cy="466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A819C-8C6E-40B1-BFEB-CBAC2BB29EBC}" type="datetimeFigureOut">
              <a:rPr lang="en-US" smtClean="0"/>
              <a:t>3/1/23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C48CF-2B20-49C4-B90D-64BA5829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9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73491-3149-4C25-8B79-A7915C498B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1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77768-206D-4F90-83DA-93B01BDE7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A12529-81D4-4858-8A99-4E91B1F1B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24F03-B14E-45FE-8C18-77DA1106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4CD-9939-4412-913A-FBA3C5105B80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5F13C-5A86-4954-8319-C97089C8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7BF17-8CC4-44AA-80F7-5D8395A6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5D0B-2C6C-43B5-9964-0BF874D6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4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6C6A-9052-4690-A63D-98B51F962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9904-1246-44CD-992C-A2CF43413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F0CC8-76BE-4DDC-B329-8BA9F2BE6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4CD-9939-4412-913A-FBA3C5105B80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38BCD-8D5A-4A35-8964-7DBD71D2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31AE1-4433-41E6-9119-CDD34A37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5D0B-2C6C-43B5-9964-0BF874D6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9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F322FB-9EF5-48ED-BF8E-8E434E08D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38879-9675-47C6-B599-DB6C675A0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1DFDE-A0E4-4875-B251-99F8A131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4CD-9939-4412-913A-FBA3C5105B80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C6EB-CF06-4F9E-B018-A7D41F2A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3E1D8-6AF3-474D-9DCB-6EDDDE25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5D0B-2C6C-43B5-9964-0BF874D6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5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C331-FE7E-4A6D-B72A-4344AC0D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2EF97-D98D-4E1E-BE74-5FA67CF33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B1454-D73B-44AD-B574-3778F3E5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4CD-9939-4412-913A-FBA3C5105B80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BBD18-3FA0-4D16-806E-2E75D73F2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93551-3090-4573-A079-CF297021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5D0B-2C6C-43B5-9964-0BF874D6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5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5D825-3D42-4C71-A013-6E828FC56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4ED0D-DD55-4FC8-BFA5-042AEC9ED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68922-1BC1-4935-9ECB-17996471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4CD-9939-4412-913A-FBA3C5105B80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3B39F-5426-4059-9F25-A1C063E0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222DA-959D-45A7-946D-36AC32E56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5D0B-2C6C-43B5-9964-0BF874D6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81470-D587-4A52-BF99-DAE9F3A7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4F7D6-96E7-49AD-B9B1-ABE0F0F13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443B5-CD1A-4848-8EBD-8ABF2C773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6E2D5-7C96-41A7-94B6-C91B10E9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4CD-9939-4412-913A-FBA3C5105B80}" type="datetimeFigureOut">
              <a:rPr lang="en-US" smtClean="0"/>
              <a:t>3/1/23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48278-261C-463B-B76E-BBFC35A5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114D0-0A82-4F7B-BE97-8EE17BED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5D0B-2C6C-43B5-9964-0BF874D6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4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8C9A5-8C91-4043-9BBC-51CEFE5E3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58B0E-B8D1-47D8-A984-E2C273988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B0438-964D-40C4-B9F3-679BEA091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D9539C-EFA8-4770-8153-5BC128DF5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6E7CC1-3011-41BE-8BA1-9994962D93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61463-3DD2-46F9-8A67-2B3892AF3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4CD-9939-4412-913A-FBA3C5105B80}" type="datetimeFigureOut">
              <a:rPr lang="en-US" smtClean="0"/>
              <a:t>3/1/23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5924B-FCB3-468F-BBFC-8AE29E6D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F70FCC-B36C-450E-8BEB-A72958DF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5D0B-2C6C-43B5-9964-0BF874D6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3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31BAD-E24C-4CB6-A2A4-84641CA08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6AD19-2623-4A87-A25E-BB08056BE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4CD-9939-4412-913A-FBA3C5105B80}" type="datetimeFigureOut">
              <a:rPr lang="en-US" smtClean="0"/>
              <a:t>3/1/23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053D5-4C70-42DA-8301-0801B6663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01CFA-51D1-42C3-95BA-6906319A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5D0B-2C6C-43B5-9964-0BF874D6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0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91544-ED0A-4CCD-ABAB-726AF71AA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4CD-9939-4412-913A-FBA3C5105B80}" type="datetimeFigureOut">
              <a:rPr lang="en-US" smtClean="0"/>
              <a:t>3/1/23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3DA8A-BE25-4A33-B000-7662A1AB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F0961-2CE7-4DC0-B537-44397812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5D0B-2C6C-43B5-9964-0BF874D6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7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40944-227C-4AC6-B232-BE2D69B76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74635-CAB0-4731-AA2B-0BC8E871D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F4E53-5A0F-4198-862A-3380F0C0C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611AB-6A2F-4C18-BE1A-0A1A39A84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4CD-9939-4412-913A-FBA3C5105B80}" type="datetimeFigureOut">
              <a:rPr lang="en-US" smtClean="0"/>
              <a:t>3/1/23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81D1B-0FDE-4F65-A2BA-FF687337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8D635-2F9F-42E2-8FFB-18B1D12D6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5D0B-2C6C-43B5-9964-0BF874D6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955B0-0491-4EEB-B479-2BE1D10DD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448EA-EE0B-4715-9020-C3EDB1ADFD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4FEBC-E16C-4534-B330-C6C5C36B0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2A0C3-591B-4844-B0A1-9C5D53E3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4CD-9939-4412-913A-FBA3C5105B80}" type="datetimeFigureOut">
              <a:rPr lang="en-US" smtClean="0"/>
              <a:t>3/1/23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4B3AD-E812-43F6-AC46-9482D692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A0874-A8E7-4ED6-B6DA-A9F11F0A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5D0B-2C6C-43B5-9964-0BF874D6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9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ED2FF8-2FC2-4133-959B-A676F084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36EA3-EAAD-438B-BFF5-B76BF1348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A8818-1D0D-4AEB-8463-0B5235C5A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A24CD-9939-4412-913A-FBA3C5105B80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78957-40CF-47F1-A6EA-DC7C1017D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14863-B9EA-4CB0-93F2-C77F38DF9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25D0B-2C6C-43B5-9964-0BF874D6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4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hyperlink" Target="http://illinoisstate.edu/vote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communityengagement.illinoisstate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mailto:CommunityEngagement@IllinoisState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llinoisstate.edu/Vote" TargetMode="External"/><Relationship Id="rId2" Type="http://schemas.openxmlformats.org/officeDocument/2006/relationships/hyperlink" Target="http://illinoisstate.edu/vot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communityengagement.illinoisstate.edu/vote/voter-tool-kit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engagement.illinoisstate.edu/vote/nonvoter/" TargetMode="External"/><Relationship Id="rId2" Type="http://schemas.openxmlformats.org/officeDocument/2006/relationships/hyperlink" Target="http://www.thelovevot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E2BCD-042B-49AE-9C64-8AA4FD51EF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E0F26"/>
                </a:solidFill>
                <a:latin typeface="Abadi"/>
              </a:rPr>
              <a:t>April 4th, 2023</a:t>
            </a:r>
            <a:br>
              <a:rPr lang="en-US" b="1" dirty="0">
                <a:latin typeface="Abadi" panose="020B0604020104020204" pitchFamily="34" charset="0"/>
              </a:rPr>
            </a:br>
            <a:r>
              <a:rPr lang="en-US" b="1" dirty="0">
                <a:solidFill>
                  <a:srgbClr val="CE0F26"/>
                </a:solidFill>
                <a:latin typeface="Abadi"/>
              </a:rPr>
              <a:t>is Election Day!</a:t>
            </a:r>
          </a:p>
        </p:txBody>
      </p:sp>
    </p:spTree>
    <p:extLst>
      <p:ext uri="{BB962C8B-B14F-4D97-AF65-F5344CB8AC3E}">
        <p14:creationId xmlns:p14="http://schemas.microsoft.com/office/powerpoint/2010/main" val="1753614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36D8-77E1-4555-82F8-BCBF07E8E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3471" y="861963"/>
            <a:ext cx="277896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E0F26"/>
                </a:solidFill>
                <a:latin typeface="Abadi" panose="020B0604020104020204" pitchFamily="34" charset="0"/>
              </a:rPr>
              <a:t>Contact Us With Any Questions!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F1164-68D4-485B-AC4E-0CA11598D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8" y="2546126"/>
            <a:ext cx="10515600" cy="4351338"/>
          </a:xfrm>
        </p:spPr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CCE Website: </a:t>
            </a:r>
            <a:r>
              <a:rPr lang="en-US" dirty="0">
                <a:latin typeface="Abadi" panose="020B0604020104020204" pitchFamily="34" charset="0"/>
                <a:hlinkClick r:id="rId2"/>
              </a:rPr>
              <a:t>CivicEngagement.IllinoisState.edu</a:t>
            </a:r>
            <a:endParaRPr lang="en-US" dirty="0">
              <a:latin typeface="Abadi" panose="020B0604020104020204" pitchFamily="34" charset="0"/>
            </a:endParaRPr>
          </a:p>
          <a:p>
            <a:r>
              <a:rPr lang="en-US" dirty="0">
                <a:latin typeface="Abadi" panose="020B0604020104020204" pitchFamily="34" charset="0"/>
              </a:rPr>
              <a:t>Redbird Voter Guide: </a:t>
            </a:r>
            <a:r>
              <a:rPr lang="en-US" dirty="0">
                <a:latin typeface="Abadi" panose="020B0604020104020204" pitchFamily="34" charset="0"/>
                <a:hlinkClick r:id="rId3"/>
              </a:rPr>
              <a:t>IllinoisState.edu/Vote</a:t>
            </a:r>
            <a:endParaRPr lang="en-US" dirty="0">
              <a:latin typeface="Abadi" panose="020B0604020104020204" pitchFamily="34" charset="0"/>
            </a:endParaRPr>
          </a:p>
          <a:p>
            <a:r>
              <a:rPr lang="en-US" dirty="0">
                <a:latin typeface="Abadi" panose="020B0604020104020204" pitchFamily="34" charset="0"/>
              </a:rPr>
              <a:t>(309) 438-1100, </a:t>
            </a:r>
            <a:r>
              <a:rPr lang="en-US" dirty="0">
                <a:latin typeface="Abadi" panose="020B0604020104020204" pitchFamily="34" charset="0"/>
                <a:hlinkClick r:id="rId4"/>
              </a:rPr>
              <a:t>CivicEngagement@IllinoisState.edu</a:t>
            </a:r>
            <a:endParaRPr lang="en-US" dirty="0">
              <a:latin typeface="Abadi" panose="020B0604020104020204" pitchFamily="34" charset="0"/>
            </a:endParaRPr>
          </a:p>
          <a:p>
            <a:r>
              <a:rPr lang="en-US" dirty="0">
                <a:latin typeface="Abadi" panose="020B0604020104020204" pitchFamily="34" charset="0"/>
              </a:rPr>
              <a:t>300 W. North St., Normal (across from Watterson Dining)</a:t>
            </a:r>
          </a:p>
          <a:p>
            <a:r>
              <a:rPr lang="en-US" dirty="0">
                <a:latin typeface="Abadi" panose="020B0604020104020204" pitchFamily="34" charset="0"/>
              </a:rPr>
              <a:t>Use #RedbirdsVote on social media!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C792B4-85F5-4FCE-A8FA-A22F4EEA76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153" y="5620850"/>
            <a:ext cx="664181" cy="664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0CBD04-9A93-4DAF-99F4-45DA370A59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2" y="5525923"/>
            <a:ext cx="839206" cy="8392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C8188F-E018-4C6A-95DC-E8FF6BFB14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34" y="5637354"/>
            <a:ext cx="648847" cy="6488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DC4DD0-C872-4F41-8B2F-682A2EC0777C}"/>
              </a:ext>
            </a:extLst>
          </p:cNvPr>
          <p:cNvSpPr txBox="1"/>
          <p:nvPr/>
        </p:nvSpPr>
        <p:spPr>
          <a:xfrm>
            <a:off x="5775800" y="5830094"/>
            <a:ext cx="374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Center for </a:t>
            </a:r>
            <a:r>
              <a:rPr lang="en-US">
                <a:latin typeface="Abadi" panose="020B0604020104020204" pitchFamily="34" charset="0"/>
              </a:rPr>
              <a:t>Civic Engagement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C4BE28-5CAA-42D7-BADC-FA5A2019D6F6}"/>
              </a:ext>
            </a:extLst>
          </p:cNvPr>
          <p:cNvSpPr txBox="1"/>
          <p:nvPr/>
        </p:nvSpPr>
        <p:spPr>
          <a:xfrm>
            <a:off x="2777588" y="5835525"/>
            <a:ext cx="19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badi" panose="020B0604020104020204" pitchFamily="34" charset="0"/>
              </a:rPr>
              <a:t>RedbirdImpact</a:t>
            </a:r>
            <a:endParaRPr lang="en-US" dirty="0">
              <a:latin typeface="Abadi" panose="020B0604020104020204" pitchFamily="34" charset="0"/>
            </a:endParaRPr>
          </a:p>
        </p:txBody>
      </p:sp>
      <p:pic>
        <p:nvPicPr>
          <p:cNvPr id="21" name="Picture 20" descr="Text&#10;&#10;Description automatically generated with medium confidence">
            <a:extLst>
              <a:ext uri="{FF2B5EF4-FFF2-40B4-BE49-F238E27FC236}">
                <a16:creationId xmlns:a16="http://schemas.microsoft.com/office/drawing/2014/main" id="{2A732526-3445-4A53-AA6B-95AEAB6ABA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653143"/>
            <a:ext cx="7071360" cy="13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5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C98AF-FBBC-4E6D-B43C-7077A466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48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E0F26"/>
                </a:solidFill>
                <a:latin typeface="Abadi" panose="020B0604020104020204" pitchFamily="34" charset="0"/>
              </a:rPr>
              <a:t>Voting Is Civic Engagement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33A4CA-7A9C-4B20-95AC-D54DC4C2B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859681"/>
            <a:ext cx="10515600" cy="4351338"/>
          </a:xfrm>
        </p:spPr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Civic Engagement is a core value of Illinois </a:t>
            </a:r>
            <a:br>
              <a:rPr lang="en-US" dirty="0">
                <a:latin typeface="Abadi" panose="020B0604020104020204" pitchFamily="34" charset="0"/>
              </a:rPr>
            </a:br>
            <a:r>
              <a:rPr lang="en-US" dirty="0">
                <a:latin typeface="Abadi" panose="020B0604020104020204" pitchFamily="34" charset="0"/>
              </a:rPr>
              <a:t>State University. </a:t>
            </a:r>
          </a:p>
          <a:p>
            <a:r>
              <a:rPr lang="en-US" dirty="0">
                <a:latin typeface="Abadi" panose="020B0604020104020204" pitchFamily="34" charset="0"/>
              </a:rPr>
              <a:t>We strive to: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prepare students to be informed and engaged global citizens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encourage students to be ethical leaders who will craft, promote, and further positive goals for the betterment of society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view civic engagement as a lifelong responsibility</a:t>
            </a:r>
          </a:p>
          <a:p>
            <a:pPr marL="0" indent="0">
              <a:buNone/>
            </a:pPr>
            <a:endParaRPr lang="en-US" dirty="0">
              <a:latin typeface="Abadi" panose="020B0604020104020204" pitchFamily="34" charset="0"/>
            </a:endParaRPr>
          </a:p>
          <a:p>
            <a:endParaRPr lang="en-US" dirty="0">
              <a:latin typeface="Abadi" panose="020B0604020104020204" pitchFamily="34" charset="0"/>
            </a:endParaRPr>
          </a:p>
        </p:txBody>
      </p:sp>
      <p:pic>
        <p:nvPicPr>
          <p:cNvPr id="9" name="Picture 8" descr="A picture containing cup, table, indoor, coffee&#10;&#10;Description automatically generated">
            <a:extLst>
              <a:ext uri="{FF2B5EF4-FFF2-40B4-BE49-F238E27FC236}">
                <a16:creationId xmlns:a16="http://schemas.microsoft.com/office/drawing/2014/main" id="{866589B6-70CE-42A8-A508-08B3CBCFC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646981"/>
            <a:ext cx="3764280" cy="18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16D8A55-AECD-43B7-90D5-BCC8CB165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0947635"/>
              </p:ext>
            </p:extLst>
          </p:nvPr>
        </p:nvGraphicFramePr>
        <p:xfrm>
          <a:off x="494271" y="100341"/>
          <a:ext cx="10385854" cy="6657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46EE8FF-0E65-4620-BAEC-84DDCBBB3F36}"/>
              </a:ext>
            </a:extLst>
          </p:cNvPr>
          <p:cNvSpPr/>
          <p:nvPr/>
        </p:nvSpPr>
        <p:spPr>
          <a:xfrm>
            <a:off x="6799512" y="5056031"/>
            <a:ext cx="3429465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/>
              </a:rPr>
              <a:t>The LAST day to register to vote </a:t>
            </a:r>
            <a:r>
              <a:rPr lang="en-US" sz="2400" b="1" u="sng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/>
              </a:rPr>
              <a:t>online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/>
              </a:rPr>
              <a:t> in Illinois is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/>
              </a:rPr>
              <a:t>March 19th 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/>
              </a:rPr>
              <a:t>at 11:59PM!</a:t>
            </a:r>
          </a:p>
        </p:txBody>
      </p:sp>
      <p:pic>
        <p:nvPicPr>
          <p:cNvPr id="11" name="Graphic 10" descr="Star">
            <a:extLst>
              <a:ext uri="{FF2B5EF4-FFF2-40B4-BE49-F238E27FC236}">
                <a16:creationId xmlns:a16="http://schemas.microsoft.com/office/drawing/2014/main" id="{3C8AA0B6-9582-4DD5-9C9D-D65FE6B2A3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57044" y="43047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7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C1A2-C269-4FF5-B13A-8726130A1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007" y="149009"/>
            <a:ext cx="9228707" cy="712777"/>
          </a:xfrm>
        </p:spPr>
        <p:txBody>
          <a:bodyPr/>
          <a:lstStyle/>
          <a:p>
            <a:r>
              <a:rPr lang="en-US" b="1" dirty="0">
                <a:solidFill>
                  <a:srgbClr val="CE0F26"/>
                </a:solidFill>
                <a:latin typeface="Abadi" panose="020B0604020104020204" pitchFamily="34" charset="0"/>
              </a:rPr>
              <a:t>Ways To Vote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B335A65-8B3D-4512-B914-42D762A10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4701416"/>
              </p:ext>
            </p:extLst>
          </p:nvPr>
        </p:nvGraphicFramePr>
        <p:xfrm>
          <a:off x="615232" y="951795"/>
          <a:ext cx="10273004" cy="5299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5CF1E0F4-3452-9582-C8A7-BC06A4420290}"/>
              </a:ext>
            </a:extLst>
          </p:cNvPr>
          <p:cNvSpPr txBox="1"/>
          <p:nvPr/>
        </p:nvSpPr>
        <p:spPr>
          <a:xfrm>
            <a:off x="4333460" y="1596885"/>
            <a:ext cx="53008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cs typeface="Calibri"/>
              </a:rPr>
              <a:t>4</a:t>
            </a:r>
            <a:endParaRPr lang="en-US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87B84F-AE4D-50D8-0975-C238A1566EA6}"/>
              </a:ext>
            </a:extLst>
          </p:cNvPr>
          <p:cNvSpPr txBox="1"/>
          <p:nvPr/>
        </p:nvSpPr>
        <p:spPr>
          <a:xfrm>
            <a:off x="4227443" y="1404730"/>
            <a:ext cx="940903" cy="26161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solidFill>
                  <a:schemeClr val="bg1"/>
                </a:solidFill>
                <a:cs typeface="Calibri"/>
              </a:rPr>
              <a:t>APRIL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8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A91DC30-20D8-40F0-A225-D364DC4FB6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7428920"/>
              </p:ext>
            </p:extLst>
          </p:nvPr>
        </p:nvGraphicFramePr>
        <p:xfrm>
          <a:off x="772524" y="89880"/>
          <a:ext cx="9592115" cy="6476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2071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A7A7-57AF-4923-AF10-3E7044F22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E0F26"/>
                </a:solidFill>
                <a:latin typeface="Abadi" panose="020B0604020104020204" pitchFamily="34" charset="0"/>
              </a:rPr>
              <a:t>How Do I Know Who To Vote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CC55B-1BEF-4A96-9175-835AC5ED2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68" y="1770761"/>
            <a:ext cx="10515600" cy="4351338"/>
          </a:xfrm>
        </p:spPr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Resources are available through the </a:t>
            </a:r>
            <a:r>
              <a:rPr lang="en-US" dirty="0">
                <a:latin typeface="Abadi" panose="020B0604020104020204" pitchFamily="34" charset="0"/>
                <a:hlinkClick r:id="rId2"/>
              </a:rPr>
              <a:t>Redbird </a:t>
            </a:r>
            <a:br>
              <a:rPr lang="en-US" dirty="0">
                <a:latin typeface="Abadi" panose="020B0604020104020204" pitchFamily="34" charset="0"/>
                <a:hlinkClick r:id="rId2"/>
              </a:rPr>
            </a:br>
            <a:r>
              <a:rPr lang="en-US" dirty="0">
                <a:latin typeface="Abadi" panose="020B0604020104020204" pitchFamily="34" charset="0"/>
                <a:hlinkClick r:id="rId2"/>
              </a:rPr>
              <a:t>Voter Guide</a:t>
            </a:r>
            <a:r>
              <a:rPr lang="en-US" dirty="0">
                <a:latin typeface="Abadi" panose="020B0604020104020204" pitchFamily="34" charset="0"/>
              </a:rPr>
              <a:t> to help you know what and </a:t>
            </a:r>
            <a:br>
              <a:rPr lang="en-US" dirty="0">
                <a:latin typeface="Abadi" panose="020B0604020104020204" pitchFamily="34" charset="0"/>
              </a:rPr>
            </a:br>
            <a:r>
              <a:rPr lang="en-US" dirty="0">
                <a:latin typeface="Abadi" panose="020B0604020104020204" pitchFamily="34" charset="0"/>
              </a:rPr>
              <a:t>who is on the ballot each election.</a:t>
            </a:r>
          </a:p>
          <a:p>
            <a:pPr lvl="1"/>
            <a:r>
              <a:rPr lang="en-US" dirty="0">
                <a:latin typeface="Abadi" panose="020B0604020104020204" pitchFamily="34" charset="0"/>
                <a:hlinkClick r:id="rId3"/>
              </a:rPr>
              <a:t>IllinoisState.edu/Vote</a:t>
            </a:r>
            <a:endParaRPr lang="en-US" dirty="0">
              <a:latin typeface="Abadi" panose="020B0604020104020204" pitchFamily="34" charset="0"/>
            </a:endParaRPr>
          </a:p>
          <a:p>
            <a:r>
              <a:rPr lang="en-US" dirty="0">
                <a:latin typeface="Abadi" panose="020B0604020104020204" pitchFamily="34" charset="0"/>
              </a:rPr>
              <a:t>Non-partisan resources are also available </a:t>
            </a:r>
            <a:br>
              <a:rPr lang="en-US" dirty="0">
                <a:latin typeface="Abadi" panose="020B0604020104020204" pitchFamily="34" charset="0"/>
              </a:rPr>
            </a:br>
            <a:r>
              <a:rPr lang="en-US" dirty="0">
                <a:latin typeface="Abadi" panose="020B0604020104020204" pitchFamily="34" charset="0"/>
              </a:rPr>
              <a:t>for you to explore your </a:t>
            </a:r>
            <a:r>
              <a:rPr lang="en-US" dirty="0">
                <a:latin typeface="Abadi" panose="020B0604020104020204" pitchFamily="34" charset="0"/>
                <a:hlinkClick r:id="rId4"/>
              </a:rPr>
              <a:t>political values/</a:t>
            </a:r>
            <a:br>
              <a:rPr lang="en-US" dirty="0">
                <a:latin typeface="Abadi" panose="020B0604020104020204" pitchFamily="34" charset="0"/>
                <a:hlinkClick r:id="rId4"/>
              </a:rPr>
            </a:br>
            <a:r>
              <a:rPr lang="en-US" dirty="0">
                <a:latin typeface="Abadi" panose="020B0604020104020204" pitchFamily="34" charset="0"/>
                <a:hlinkClick r:id="rId4"/>
              </a:rPr>
              <a:t>ideology</a:t>
            </a:r>
            <a:r>
              <a:rPr lang="en-US" dirty="0">
                <a:latin typeface="Abadi" panose="020B0604020104020204" pitchFamily="34" charset="0"/>
              </a:rPr>
              <a:t> and to help you decide how to </a:t>
            </a:r>
            <a:br>
              <a:rPr lang="en-US" dirty="0">
                <a:latin typeface="Abadi" panose="020B0604020104020204" pitchFamily="34" charset="0"/>
              </a:rPr>
            </a:br>
            <a:r>
              <a:rPr lang="en-US" dirty="0">
                <a:latin typeface="Abadi" panose="020B0604020104020204" pitchFamily="34" charset="0"/>
              </a:rPr>
              <a:t>cast your vote.</a:t>
            </a:r>
          </a:p>
        </p:txBody>
      </p:sp>
      <p:pic>
        <p:nvPicPr>
          <p:cNvPr id="6" name="Picture 5" descr="A picture containing indoor, person, curtain, person&#10;&#10;Description automatically generated">
            <a:extLst>
              <a:ext uri="{FF2B5EF4-FFF2-40B4-BE49-F238E27FC236}">
                <a16:creationId xmlns:a16="http://schemas.microsoft.com/office/drawing/2014/main" id="{A9CC98DD-54A8-465F-93E4-4A834716B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191" y="1434465"/>
            <a:ext cx="2720197" cy="39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0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96BB-8D33-4C59-A452-402853BB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E0F26"/>
                </a:solidFill>
                <a:latin typeface="Abadi" panose="020B0604020104020204" pitchFamily="34" charset="0"/>
              </a:rPr>
              <a:t>Think Your Vote Doesn’t Matter? It Does!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78C85-896F-4F6C-B462-9A4966A5E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The United States is a democracy and voting is a core principle that makes democracy happen.</a:t>
            </a:r>
          </a:p>
          <a:p>
            <a:r>
              <a:rPr lang="en-US" dirty="0">
                <a:latin typeface="Abadi" panose="020B0604020104020204" pitchFamily="34" charset="0"/>
              </a:rPr>
              <a:t>This is one important way to make your voice heard.</a:t>
            </a:r>
          </a:p>
          <a:p>
            <a:r>
              <a:rPr lang="en-US" dirty="0">
                <a:latin typeface="Abadi" panose="020B0604020104020204" pitchFamily="34" charset="0"/>
              </a:rPr>
              <a:t>Your vote can lead to the creation of public policy that has lasting change in the U.S., your state, and your city.</a:t>
            </a:r>
          </a:p>
          <a:p>
            <a:r>
              <a:rPr lang="en-US" b="1" dirty="0">
                <a:latin typeface="Abadi" panose="020B0604020104020204" pitchFamily="34" charset="0"/>
              </a:rPr>
              <a:t>If you agree with </a:t>
            </a:r>
            <a:r>
              <a:rPr lang="en-US" dirty="0">
                <a:latin typeface="Abadi" panose="020B0604020104020204" pitchFamily="34" charset="0"/>
              </a:rPr>
              <a:t>the efforts of current national, state, or local leaders, voting is a way to voice your support.</a:t>
            </a:r>
          </a:p>
          <a:p>
            <a:r>
              <a:rPr lang="en-US" b="1" dirty="0">
                <a:latin typeface="Abadi" panose="020B0604020104020204" pitchFamily="34" charset="0"/>
              </a:rPr>
              <a:t>If you are upset with </a:t>
            </a:r>
            <a:r>
              <a:rPr lang="en-US" dirty="0">
                <a:latin typeface="Abadi" panose="020B0604020104020204" pitchFamily="34" charset="0"/>
              </a:rPr>
              <a:t>national, state, or local leaders, voting </a:t>
            </a:r>
            <a:br>
              <a:rPr lang="en-US" dirty="0">
                <a:latin typeface="Abadi" panose="020B0604020104020204" pitchFamily="34" charset="0"/>
              </a:rPr>
            </a:br>
            <a:r>
              <a:rPr lang="en-US" dirty="0">
                <a:latin typeface="Abadi" panose="020B0604020104020204" pitchFamily="34" charset="0"/>
              </a:rPr>
              <a:t>can usher in changes.</a:t>
            </a:r>
          </a:p>
          <a:p>
            <a:endParaRPr lang="en-US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4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96BB-8D33-4C59-A452-402853BB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E0F26"/>
                </a:solidFill>
                <a:latin typeface="Abadi" panose="020B0604020104020204" pitchFamily="34" charset="0"/>
              </a:rPr>
              <a:t>Not Eligible to Vote? EVERY Voice Counts!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78C85-896F-4F6C-B462-9A4966A5E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181330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Visit </a:t>
            </a:r>
            <a:r>
              <a:rPr lang="en-US" dirty="0">
                <a:latin typeface="Abadi" panose="020B0604020104020204" pitchFamily="34" charset="0"/>
                <a:hlinkClick r:id="rId2"/>
              </a:rPr>
              <a:t>thelovevote.org</a:t>
            </a:r>
            <a:r>
              <a:rPr lang="en-US" dirty="0">
                <a:latin typeface="Abadi" panose="020B0604020104020204" pitchFamily="34" charset="0"/>
              </a:rPr>
              <a:t> to share your story and </a:t>
            </a:r>
            <a:br>
              <a:rPr lang="en-US" dirty="0">
                <a:latin typeface="Abadi" panose="020B0604020104020204" pitchFamily="34" charset="0"/>
              </a:rPr>
            </a:br>
            <a:r>
              <a:rPr lang="en-US" dirty="0">
                <a:latin typeface="Abadi" panose="020B0604020104020204" pitchFamily="34" charset="0"/>
              </a:rPr>
              <a:t>move voters with love.</a:t>
            </a:r>
          </a:p>
          <a:p>
            <a:r>
              <a:rPr lang="en-US" dirty="0">
                <a:latin typeface="Abadi" panose="020B0604020104020204" pitchFamily="34" charset="0"/>
              </a:rPr>
              <a:t>Use your platforms to amplify issues that matter to you.</a:t>
            </a:r>
          </a:p>
          <a:p>
            <a:r>
              <a:rPr lang="en-US" dirty="0">
                <a:latin typeface="Abadi" panose="020B0604020104020204" pitchFamily="34" charset="0"/>
              </a:rPr>
              <a:t>Encourage your professors to have discussions around the issues, candidates, and civic education.</a:t>
            </a:r>
          </a:p>
          <a:p>
            <a:r>
              <a:rPr lang="en-US" dirty="0">
                <a:latin typeface="Abadi"/>
              </a:rPr>
              <a:t>Attend campus debates or host an in-person or virtual watch party. </a:t>
            </a:r>
            <a:endParaRPr lang="en-US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badi" panose="020B0604020104020204" pitchFamily="34" charset="0"/>
              </a:rPr>
              <a:t>Visit the </a:t>
            </a:r>
            <a:r>
              <a:rPr lang="en-US" sz="2400" dirty="0">
                <a:latin typeface="Abadi" panose="020B0604020104020204" pitchFamily="34" charset="0"/>
                <a:hlinkClick r:id="rId3"/>
              </a:rPr>
              <a:t>Redbird Voter Guide</a:t>
            </a:r>
            <a:r>
              <a:rPr lang="en-US" sz="2400" dirty="0">
                <a:latin typeface="Abadi" panose="020B0604020104020204" pitchFamily="34" charset="0"/>
              </a:rPr>
              <a:t> for more ways to make your voice count!</a:t>
            </a:r>
          </a:p>
        </p:txBody>
      </p:sp>
      <p:pic>
        <p:nvPicPr>
          <p:cNvPr id="5" name="Picture 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88282AA8-6F7F-4F9F-A4F0-069AFC0CC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361" y="1825625"/>
            <a:ext cx="3005099" cy="44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5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A1539-8C5A-180B-AB7D-7FFFE41F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CE0F26"/>
                </a:solidFill>
                <a:latin typeface="Abadi"/>
                <a:ea typeface="+mj-lt"/>
                <a:cs typeface="+mj-lt"/>
              </a:rPr>
              <a:t>Voter Restoration</a:t>
            </a:r>
          </a:p>
          <a:p>
            <a:endParaRPr lang="en-US" b="1" dirty="0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D6BB7-0C48-859C-0071-088944A98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Resources and information on the historical and current fight for the right to vote</a:t>
            </a:r>
          </a:p>
          <a:p>
            <a:pPr lvl="1"/>
            <a:r>
              <a:rPr lang="en-US" dirty="0">
                <a:cs typeface="Calibri"/>
              </a:rPr>
              <a:t>The Power of Youth Vote</a:t>
            </a:r>
          </a:p>
          <a:p>
            <a:pPr lvl="1"/>
            <a:r>
              <a:rPr lang="en-US" dirty="0">
                <a:cs typeface="Calibri"/>
              </a:rPr>
              <a:t>Tribal Communities Fighting to Vote</a:t>
            </a:r>
          </a:p>
          <a:p>
            <a:pPr lvl="1"/>
            <a:r>
              <a:rPr lang="en-US" dirty="0">
                <a:cs typeface="Calibri"/>
              </a:rPr>
              <a:t>The Latinx Voting Movement</a:t>
            </a:r>
          </a:p>
          <a:p>
            <a:pPr lvl="1"/>
            <a:r>
              <a:rPr lang="en-US" dirty="0">
                <a:cs typeface="Calibri"/>
              </a:rPr>
              <a:t>Voter Restoration and the War on Drugs</a:t>
            </a:r>
          </a:p>
          <a:p>
            <a:pPr lvl="1"/>
            <a:r>
              <a:rPr lang="en-US" dirty="0">
                <a:cs typeface="Calibri"/>
              </a:rPr>
              <a:t>Black America and the Evolution of Voter Suppression</a:t>
            </a:r>
          </a:p>
          <a:p>
            <a:pPr lvl="1"/>
            <a:r>
              <a:rPr lang="en-US" dirty="0">
                <a:cs typeface="Calibri"/>
              </a:rPr>
              <a:t>The 19th Amendment and Women of Color</a:t>
            </a:r>
          </a:p>
          <a:p>
            <a:pPr lvl="1"/>
            <a:r>
              <a:rPr lang="en-US" dirty="0">
                <a:cs typeface="Calibri"/>
              </a:rPr>
              <a:t>The Century-Long Fight: The Black Sorority Movement for Voting Rights</a:t>
            </a:r>
          </a:p>
          <a:p>
            <a:pPr lvl="1"/>
            <a:r>
              <a:rPr lang="en-US" dirty="0">
                <a:cs typeface="Calibri"/>
              </a:rPr>
              <a:t>Voting for All: Access and Accommodation</a:t>
            </a:r>
          </a:p>
          <a:p>
            <a:pPr lvl="1"/>
            <a:r>
              <a:rPr lang="en-US" dirty="0">
                <a:cs typeface="Calibri"/>
              </a:rPr>
              <a:t>LGBTQ+ Voting and Civil Rights</a:t>
            </a:r>
          </a:p>
        </p:txBody>
      </p:sp>
    </p:spTree>
    <p:extLst>
      <p:ext uri="{BB962C8B-B14F-4D97-AF65-F5344CB8AC3E}">
        <p14:creationId xmlns:p14="http://schemas.microsoft.com/office/powerpoint/2010/main" val="799713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2537e2d7-270e-4212-a133-250be365c50e" xsi:nil="true"/>
    <lcf76f155ced4ddcb4097134ff3c332f xmlns="2537e2d7-270e-4212-a133-250be365c50e">
      <Terms xmlns="http://schemas.microsoft.com/office/infopath/2007/PartnerControls"/>
    </lcf76f155ced4ddcb4097134ff3c332f>
    <TaxCatchAll xmlns="5200e2df-b2b0-4870-8b0e-6188b8f79cf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1B52559A4DD24CB928B42D9ED5AAA0" ma:contentTypeVersion="17" ma:contentTypeDescription="Create a new document." ma:contentTypeScope="" ma:versionID="a60dbbd6a78b989382b0cdeb5c3f5da0">
  <xsd:schema xmlns:xsd="http://www.w3.org/2001/XMLSchema" xmlns:xs="http://www.w3.org/2001/XMLSchema" xmlns:p="http://schemas.microsoft.com/office/2006/metadata/properties" xmlns:ns2="2537e2d7-270e-4212-a133-250be365c50e" xmlns:ns3="5200e2df-b2b0-4870-8b0e-6188b8f79cf3" targetNamespace="http://schemas.microsoft.com/office/2006/metadata/properties" ma:root="true" ma:fieldsID="b473472291cece2ea0f2d17058ace48b" ns2:_="" ns3:_="">
    <xsd:import namespace="2537e2d7-270e-4212-a133-250be365c50e"/>
    <xsd:import namespace="5200e2df-b2b0-4870-8b0e-6188b8f79c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Dat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7e2d7-270e-4212-a133-250be365c5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Date" ma:index="21" nillable="true" ma:displayName="Date" ma:format="DateOnly" ma:internalName="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ea7019a-c3dc-464b-ba2f-0a559e8498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0e2df-b2b0-4870-8b0e-6188b8f79cf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f63f586-d2ff-4c4c-a661-8b0c4b648496}" ma:internalName="TaxCatchAll" ma:showField="CatchAllData" ma:web="5200e2df-b2b0-4870-8b0e-6188b8f79c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B00E62-4E43-4BBA-A2E5-14839046B27C}">
  <ds:schemaRefs>
    <ds:schemaRef ds:uri="2537e2d7-270e-4212-a133-250be365c50e"/>
    <ds:schemaRef ds:uri="5200e2df-b2b0-4870-8b0e-6188b8f79cf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0D5267-7578-44B6-8B97-7FFC2628DA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756C9D-7671-4C50-ABDB-199B5D53A3A6}">
  <ds:schemaRefs>
    <ds:schemaRef ds:uri="2537e2d7-270e-4212-a133-250be365c50e"/>
    <ds:schemaRef ds:uri="5200e2df-b2b0-4870-8b0e-6188b8f79c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858</Words>
  <Application>Microsoft Macintosh PowerPoint</Application>
  <PresentationFormat>Widescreen</PresentationFormat>
  <Paragraphs>99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Abadi</vt:lpstr>
      <vt:lpstr>Arial</vt:lpstr>
      <vt:lpstr>Calibri</vt:lpstr>
      <vt:lpstr>Calibri Light</vt:lpstr>
      <vt:lpstr>Office Theme</vt:lpstr>
      <vt:lpstr>April 4th, 2023 is Election Day!</vt:lpstr>
      <vt:lpstr>Voting Is Civic Engagement</vt:lpstr>
      <vt:lpstr>PowerPoint Presentation</vt:lpstr>
      <vt:lpstr>Ways To Vote</vt:lpstr>
      <vt:lpstr>PowerPoint Presentation</vt:lpstr>
      <vt:lpstr>How Do I Know Who To Vote For?</vt:lpstr>
      <vt:lpstr>Think Your Vote Doesn’t Matter? It Does!</vt:lpstr>
      <vt:lpstr>Not Eligible to Vote? EVERY Voice Counts!</vt:lpstr>
      <vt:lpstr>Voter Restoration </vt:lpstr>
      <vt:lpstr>Contact Us With Any Questions!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3, 2020 is election day</dc:title>
  <dc:creator>Steinbach, Harriett</dc:creator>
  <cp:lastModifiedBy>Spranger, Avery</cp:lastModifiedBy>
  <cp:revision>143</cp:revision>
  <dcterms:created xsi:type="dcterms:W3CDTF">2020-08-28T14:05:05Z</dcterms:created>
  <dcterms:modified xsi:type="dcterms:W3CDTF">2023-03-01T15:32:13Z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0x010100881B52559A4DD24CB928B42D9ED5AAA0</vt:lpwstr>
  </property>
  <property fmtid="{D5CDD505-2E9C-101B-9397-08002B2CF9AE}" pid="3" name="MediaServiceImageTags">
    <vt:lpwstr/>
  </property>
</Properties>
</file>